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9"/>
  </p:notesMasterIdLst>
  <p:sldIdLst>
    <p:sldId id="256" r:id="rId2"/>
    <p:sldId id="257" r:id="rId3"/>
    <p:sldId id="311" r:id="rId4"/>
    <p:sldId id="319" r:id="rId5"/>
    <p:sldId id="321" r:id="rId6"/>
    <p:sldId id="320" r:id="rId7"/>
    <p:sldId id="312" r:id="rId8"/>
    <p:sldId id="322" r:id="rId9"/>
    <p:sldId id="323" r:id="rId10"/>
    <p:sldId id="290" r:id="rId11"/>
    <p:sldId id="324" r:id="rId12"/>
    <p:sldId id="325" r:id="rId13"/>
    <p:sldId id="313" r:id="rId14"/>
    <p:sldId id="326" r:id="rId15"/>
    <p:sldId id="327" r:id="rId16"/>
    <p:sldId id="328" r:id="rId17"/>
    <p:sldId id="318" r:id="rId18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0073" autoAdjust="0"/>
  </p:normalViewPr>
  <p:slideViewPr>
    <p:cSldViewPr snapToGrid="0">
      <p:cViewPr varScale="1">
        <p:scale>
          <a:sx n="77" d="100"/>
          <a:sy n="77" d="100"/>
        </p:scale>
        <p:origin x="806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1800CA2-33E9-4DBA-B569-9DA561FAD92E}" type="datetimeFigureOut">
              <a:rPr lang="ru-RU" smtClean="0"/>
              <a:t>25.02.2025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3CBE8C1-16AE-4335-8EE1-7E650787E46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378766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CBE8C1-16AE-4335-8EE1-7E650787E463}" type="slidenum">
              <a:rPr lang="ru-RU" smtClean="0"/>
              <a:t>13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2034833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CBE8C1-16AE-4335-8EE1-7E650787E463}" type="slidenum">
              <a:rPr lang="ru-RU" smtClean="0"/>
              <a:t>14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6095589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CBE8C1-16AE-4335-8EE1-7E650787E463}" type="slidenum">
              <a:rPr lang="ru-RU" smtClean="0"/>
              <a:t>15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9840255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CBE8C1-16AE-4335-8EE1-7E650787E463}" type="slidenum">
              <a:rPr lang="ru-RU" smtClean="0"/>
              <a:t>16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606568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F46A7E-FBA8-4B9F-992F-4D808DCC3D20}" type="datetimeFigureOut">
              <a:rPr lang="ru-RU" smtClean="0"/>
              <a:t>25.02.2025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9C218-3BBC-4BCB-BCF7-9F15C3D2EE33}" type="slidenum">
              <a:rPr lang="ru-RU" smtClean="0"/>
              <a:t>‹#›</a:t>
            </a:fld>
            <a:endParaRPr lang="ru-RU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669936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F46A7E-FBA8-4B9F-992F-4D808DCC3D20}" type="datetimeFigureOut">
              <a:rPr lang="ru-RU" smtClean="0"/>
              <a:t>25.02.2025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9C218-3BBC-4BCB-BCF7-9F15C3D2EE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31561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F46A7E-FBA8-4B9F-992F-4D808DCC3D20}" type="datetimeFigureOut">
              <a:rPr lang="ru-RU" smtClean="0"/>
              <a:t>25.02.2025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9C218-3BBC-4BCB-BCF7-9F15C3D2EE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809321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F46A7E-FBA8-4B9F-992F-4D808DCC3D20}" type="datetimeFigureOut">
              <a:rPr lang="ru-RU" smtClean="0"/>
              <a:t>25.02.2025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9C218-3BBC-4BCB-BCF7-9F15C3D2EE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924003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F46A7E-FBA8-4B9F-992F-4D808DCC3D20}" type="datetimeFigureOut">
              <a:rPr lang="ru-RU" smtClean="0"/>
              <a:t>25.02.2025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9C218-3BBC-4BCB-BCF7-9F15C3D2EE33}" type="slidenum">
              <a:rPr lang="ru-RU" smtClean="0"/>
              <a:t>‹#›</a:t>
            </a:fld>
            <a:endParaRPr lang="ru-RU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847893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F46A7E-FBA8-4B9F-992F-4D808DCC3D20}" type="datetimeFigureOut">
              <a:rPr lang="ru-RU" smtClean="0"/>
              <a:t>25.02.2025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9C218-3BBC-4BCB-BCF7-9F15C3D2EE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322139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F46A7E-FBA8-4B9F-992F-4D808DCC3D20}" type="datetimeFigureOut">
              <a:rPr lang="ru-RU" smtClean="0"/>
              <a:t>25.02.2025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9C218-3BBC-4BCB-BCF7-9F15C3D2EE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53699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F46A7E-FBA8-4B9F-992F-4D808DCC3D20}" type="datetimeFigureOut">
              <a:rPr lang="ru-RU" smtClean="0"/>
              <a:t>25.02.2025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9C218-3BBC-4BCB-BCF7-9F15C3D2EE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26822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F46A7E-FBA8-4B9F-992F-4D808DCC3D20}" type="datetimeFigureOut">
              <a:rPr lang="ru-RU" smtClean="0"/>
              <a:t>25.02.2025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9C218-3BBC-4BCB-BCF7-9F15C3D2EE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83197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13F46A7E-FBA8-4B9F-992F-4D808DCC3D20}" type="datetimeFigureOut">
              <a:rPr lang="ru-RU" smtClean="0"/>
              <a:t>25.02.2025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0559C218-3BBC-4BCB-BCF7-9F15C3D2EE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237098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F46A7E-FBA8-4B9F-992F-4D808DCC3D20}" type="datetimeFigureOut">
              <a:rPr lang="ru-RU" smtClean="0"/>
              <a:t>25.02.2025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9C218-3BBC-4BCB-BCF7-9F15C3D2EE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093297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13F46A7E-FBA8-4B9F-992F-4D808DCC3D20}" type="datetimeFigureOut">
              <a:rPr lang="ru-RU" smtClean="0"/>
              <a:t>25.02.2025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0559C218-3BBC-4BCB-BCF7-9F15C3D2EE33}" type="slidenum">
              <a:rPr lang="ru-RU" smtClean="0"/>
              <a:t>‹#›</a:t>
            </a:fld>
            <a:endParaRPr lang="ru-RU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290043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s://newsapi.org/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Мобильные  технологии: </a:t>
            </a:r>
            <a:br>
              <a:rPr lang="ru-RU" dirty="0" smtClean="0"/>
            </a:br>
            <a:r>
              <a:rPr lang="ru-RU" sz="3600" dirty="0"/>
              <a:t>Новостное приложение. Старт разработки.</a:t>
            </a:r>
            <a:endParaRPr lang="ru-RU" sz="54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err="1" smtClean="0"/>
              <a:t>Бектемесов</a:t>
            </a:r>
            <a:r>
              <a:rPr lang="ru-RU" dirty="0" smtClean="0"/>
              <a:t> Жоламан </a:t>
            </a:r>
            <a:r>
              <a:rPr lang="ru-RU" dirty="0" err="1" smtClean="0"/>
              <a:t>Ма</a:t>
            </a:r>
            <a:r>
              <a:rPr lang="kk-KZ" dirty="0" smtClean="0"/>
              <a:t>қтағалиұлы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79438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/>
              <a:t>Создание первых экранов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79388" indent="263525">
              <a:buFont typeface="Arial" panose="020B0604020202020204" pitchFamily="34" charset="0"/>
              <a:buChar char="•"/>
            </a:pPr>
            <a:r>
              <a:rPr lang="ru-RU" sz="2400" dirty="0"/>
              <a:t>Экран списка новостей</a:t>
            </a:r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182879" y="2259598"/>
            <a:ext cx="6068833" cy="4247317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rgbClr val="C00000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/>
              <a:t>import React, { </a:t>
            </a:r>
            <a:r>
              <a:rPr lang="en-US" dirty="0" err="1"/>
              <a:t>useState</a:t>
            </a:r>
            <a:r>
              <a:rPr lang="en-US" dirty="0"/>
              <a:t>, </a:t>
            </a:r>
            <a:r>
              <a:rPr lang="en-US" dirty="0" err="1"/>
              <a:t>useEffect</a:t>
            </a:r>
            <a:r>
              <a:rPr lang="en-US" dirty="0"/>
              <a:t> } from 'react'; </a:t>
            </a:r>
            <a:endParaRPr lang="ru-RU" dirty="0" smtClean="0"/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 smtClean="0"/>
              <a:t>import </a:t>
            </a:r>
            <a:r>
              <a:rPr lang="en-US" dirty="0"/>
              <a:t>{ View, Text, </a:t>
            </a:r>
            <a:r>
              <a:rPr lang="en-US" dirty="0" err="1"/>
              <a:t>FlatList</a:t>
            </a:r>
            <a:r>
              <a:rPr lang="en-US" dirty="0"/>
              <a:t>, </a:t>
            </a:r>
            <a:r>
              <a:rPr lang="en-US" dirty="0" err="1"/>
              <a:t>TouchableOpacity</a:t>
            </a:r>
            <a:r>
              <a:rPr lang="en-US" dirty="0"/>
              <a:t> } from 'react-native'; </a:t>
            </a:r>
            <a:endParaRPr lang="ru-RU" dirty="0" smtClean="0"/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dirty="0"/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 err="1" smtClean="0"/>
              <a:t>const</a:t>
            </a:r>
            <a:r>
              <a:rPr lang="en-US" dirty="0" smtClean="0"/>
              <a:t> </a:t>
            </a:r>
            <a:r>
              <a:rPr lang="en-US" dirty="0" err="1"/>
              <a:t>HomeScreen</a:t>
            </a:r>
            <a:r>
              <a:rPr lang="en-US" dirty="0"/>
              <a:t> = ({ navigation }) =&gt; { </a:t>
            </a:r>
            <a:endParaRPr lang="ru-RU" dirty="0" smtClean="0"/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dirty="0"/>
              <a:t>	</a:t>
            </a:r>
            <a:r>
              <a:rPr lang="en-US" dirty="0" err="1" smtClean="0"/>
              <a:t>const</a:t>
            </a:r>
            <a:r>
              <a:rPr lang="en-US" dirty="0" smtClean="0"/>
              <a:t> </a:t>
            </a:r>
            <a:r>
              <a:rPr lang="en-US" dirty="0"/>
              <a:t>[news, </a:t>
            </a:r>
            <a:r>
              <a:rPr lang="en-US" dirty="0" err="1"/>
              <a:t>setNews</a:t>
            </a:r>
            <a:r>
              <a:rPr lang="en-US" dirty="0"/>
              <a:t>] = </a:t>
            </a:r>
            <a:r>
              <a:rPr lang="en-US" dirty="0" err="1"/>
              <a:t>useState</a:t>
            </a:r>
            <a:r>
              <a:rPr lang="en-US" dirty="0"/>
              <a:t>([]); </a:t>
            </a:r>
            <a:endParaRPr lang="ru-RU" dirty="0" smtClean="0"/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dirty="0"/>
              <a:t>	</a:t>
            </a:r>
            <a:endParaRPr lang="ru-RU" dirty="0" smtClean="0"/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dirty="0"/>
              <a:t>	</a:t>
            </a:r>
            <a:r>
              <a:rPr lang="en-US" dirty="0" err="1" smtClean="0"/>
              <a:t>useEffect</a:t>
            </a:r>
            <a:r>
              <a:rPr lang="en-US" dirty="0"/>
              <a:t>(() =&gt; { </a:t>
            </a:r>
            <a:endParaRPr lang="ru-RU" dirty="0" smtClean="0"/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dirty="0"/>
              <a:t>	</a:t>
            </a:r>
            <a:r>
              <a:rPr lang="ru-RU" dirty="0" smtClean="0"/>
              <a:t>	</a:t>
            </a:r>
            <a:r>
              <a:rPr lang="en-US" dirty="0" smtClean="0"/>
              <a:t>fetch</a:t>
            </a:r>
            <a:r>
              <a:rPr lang="en-US" dirty="0"/>
              <a:t>('https://newsapi.org/v2/</a:t>
            </a:r>
            <a:r>
              <a:rPr lang="en-US" dirty="0" err="1"/>
              <a:t>top-headlines?country</a:t>
            </a:r>
            <a:r>
              <a:rPr lang="en-US" dirty="0"/>
              <a:t>=</a:t>
            </a:r>
            <a:r>
              <a:rPr lang="en-US" dirty="0" err="1"/>
              <a:t>us&amp;apiKey</a:t>
            </a:r>
            <a:r>
              <a:rPr lang="en-US" dirty="0"/>
              <a:t>=YOUR_API_KEY') </a:t>
            </a:r>
            <a:endParaRPr lang="ru-RU" dirty="0" smtClean="0"/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dirty="0"/>
              <a:t>	</a:t>
            </a:r>
            <a:r>
              <a:rPr lang="ru-RU" dirty="0" smtClean="0"/>
              <a:t>	</a:t>
            </a:r>
            <a:r>
              <a:rPr lang="en-US" dirty="0" smtClean="0"/>
              <a:t>.</a:t>
            </a:r>
            <a:r>
              <a:rPr lang="en-US" dirty="0"/>
              <a:t>then((response) =&gt; </a:t>
            </a:r>
            <a:r>
              <a:rPr lang="en-US" dirty="0" err="1"/>
              <a:t>response.json</a:t>
            </a:r>
            <a:r>
              <a:rPr lang="en-US" dirty="0"/>
              <a:t>()) </a:t>
            </a:r>
            <a:endParaRPr lang="ru-RU" dirty="0" smtClean="0"/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dirty="0"/>
              <a:t>	</a:t>
            </a:r>
            <a:r>
              <a:rPr lang="ru-RU" dirty="0" smtClean="0"/>
              <a:t>	</a:t>
            </a:r>
            <a:r>
              <a:rPr lang="en-US" dirty="0" smtClean="0"/>
              <a:t>.</a:t>
            </a:r>
            <a:r>
              <a:rPr lang="en-US" dirty="0"/>
              <a:t>then((data) =&gt; </a:t>
            </a:r>
            <a:r>
              <a:rPr lang="en-US" dirty="0" err="1"/>
              <a:t>setNews</a:t>
            </a:r>
            <a:r>
              <a:rPr lang="en-US" dirty="0"/>
              <a:t>(</a:t>
            </a:r>
            <a:r>
              <a:rPr lang="en-US" dirty="0" err="1"/>
              <a:t>data.articles</a:t>
            </a:r>
            <a:r>
              <a:rPr lang="en-US" dirty="0"/>
              <a:t>)) </a:t>
            </a:r>
            <a:endParaRPr lang="ru-RU" dirty="0" smtClean="0"/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dirty="0"/>
              <a:t>	</a:t>
            </a:r>
            <a:r>
              <a:rPr lang="ru-RU" dirty="0" smtClean="0"/>
              <a:t>	</a:t>
            </a:r>
            <a:r>
              <a:rPr lang="en-US" dirty="0" smtClean="0"/>
              <a:t>.</a:t>
            </a:r>
            <a:r>
              <a:rPr lang="en-US" dirty="0"/>
              <a:t>catch((error) =&gt; </a:t>
            </a:r>
            <a:r>
              <a:rPr lang="en-US" dirty="0" err="1"/>
              <a:t>console.error</a:t>
            </a:r>
            <a:r>
              <a:rPr lang="en-US" dirty="0"/>
              <a:t>(error)); </a:t>
            </a:r>
            <a:endParaRPr lang="ru-RU" dirty="0" smtClean="0"/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dirty="0"/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 smtClean="0"/>
              <a:t>}, []); </a:t>
            </a:r>
            <a:endParaRPr lang="ru-RU" dirty="0" smtClean="0"/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6355079" y="2056686"/>
            <a:ext cx="5715002" cy="4801314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rgbClr val="C00000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 smtClean="0"/>
              <a:t>return </a:t>
            </a:r>
            <a:r>
              <a:rPr lang="en-US" dirty="0"/>
              <a:t>( </a:t>
            </a:r>
            <a:endParaRPr lang="ru-RU" dirty="0" smtClean="0"/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dirty="0"/>
              <a:t>	</a:t>
            </a:r>
            <a:r>
              <a:rPr lang="en-US" dirty="0" smtClean="0"/>
              <a:t>&lt;</a:t>
            </a:r>
            <a:r>
              <a:rPr lang="en-US" dirty="0"/>
              <a:t>View&gt; </a:t>
            </a:r>
            <a:endParaRPr lang="ru-RU" dirty="0" smtClean="0"/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dirty="0"/>
              <a:t>	</a:t>
            </a:r>
            <a:r>
              <a:rPr lang="ru-RU" dirty="0" smtClean="0"/>
              <a:t>   </a:t>
            </a:r>
            <a:r>
              <a:rPr lang="en-US" dirty="0" smtClean="0"/>
              <a:t>&lt;</a:t>
            </a:r>
            <a:r>
              <a:rPr lang="en-US" dirty="0" err="1"/>
              <a:t>FlatList</a:t>
            </a:r>
            <a:r>
              <a:rPr lang="en-US" dirty="0"/>
              <a:t> </a:t>
            </a:r>
            <a:endParaRPr lang="ru-RU" dirty="0" smtClean="0"/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dirty="0"/>
              <a:t>	</a:t>
            </a:r>
            <a:r>
              <a:rPr lang="ru-RU" dirty="0" smtClean="0"/>
              <a:t>           </a:t>
            </a:r>
            <a:r>
              <a:rPr lang="en-US" dirty="0" smtClean="0"/>
              <a:t>data</a:t>
            </a:r>
            <a:r>
              <a:rPr lang="en-US" dirty="0"/>
              <a:t>={news} </a:t>
            </a:r>
            <a:endParaRPr lang="ru-RU" dirty="0" smtClean="0"/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dirty="0"/>
              <a:t>	</a:t>
            </a:r>
            <a:r>
              <a:rPr lang="ru-RU" dirty="0" smtClean="0"/>
              <a:t>           </a:t>
            </a:r>
            <a:r>
              <a:rPr lang="en-US" dirty="0" err="1" smtClean="0"/>
              <a:t>keyExtractor</a:t>
            </a:r>
            <a:r>
              <a:rPr lang="en-US" dirty="0"/>
              <a:t>={(item, index) =&gt; </a:t>
            </a:r>
            <a:r>
              <a:rPr lang="en-US" dirty="0" err="1"/>
              <a:t>index.toString</a:t>
            </a:r>
            <a:r>
              <a:rPr lang="en-US" dirty="0"/>
              <a:t>()} </a:t>
            </a:r>
            <a:endParaRPr lang="ru-RU" dirty="0" smtClean="0"/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dirty="0"/>
              <a:t>	</a:t>
            </a:r>
            <a:r>
              <a:rPr lang="ru-RU" dirty="0" smtClean="0"/>
              <a:t>           </a:t>
            </a:r>
            <a:r>
              <a:rPr lang="en-US" dirty="0" err="1" smtClean="0"/>
              <a:t>renderItem</a:t>
            </a:r>
            <a:r>
              <a:rPr lang="en-US" dirty="0"/>
              <a:t>={({ item }) =&gt; ( </a:t>
            </a:r>
            <a:endParaRPr lang="ru-RU" dirty="0" smtClean="0"/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dirty="0"/>
              <a:t>	</a:t>
            </a:r>
            <a:r>
              <a:rPr lang="ru-RU" dirty="0" smtClean="0"/>
              <a:t>	</a:t>
            </a:r>
            <a:r>
              <a:rPr lang="en-US" dirty="0" smtClean="0"/>
              <a:t>&lt;</a:t>
            </a:r>
            <a:r>
              <a:rPr lang="en-US" dirty="0" err="1"/>
              <a:t>TouchableOpacity</a:t>
            </a:r>
            <a:r>
              <a:rPr lang="en-US" dirty="0"/>
              <a:t> </a:t>
            </a:r>
            <a:r>
              <a:rPr lang="en-US" dirty="0" err="1"/>
              <a:t>onPress</a:t>
            </a:r>
            <a:r>
              <a:rPr lang="en-US" dirty="0"/>
              <a:t>={() =&gt; </a:t>
            </a:r>
            <a:r>
              <a:rPr lang="en-US" dirty="0" err="1"/>
              <a:t>navigation.navigate</a:t>
            </a:r>
            <a:r>
              <a:rPr lang="en-US" dirty="0"/>
              <a:t>('</a:t>
            </a:r>
            <a:r>
              <a:rPr lang="en-US" dirty="0" err="1"/>
              <a:t>NewsDetail</a:t>
            </a:r>
            <a:r>
              <a:rPr lang="en-US" dirty="0"/>
              <a:t>', { article: item })}&gt; </a:t>
            </a:r>
            <a:endParaRPr lang="ru-RU" dirty="0" smtClean="0"/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dirty="0"/>
              <a:t>	</a:t>
            </a:r>
            <a:r>
              <a:rPr lang="ru-RU" dirty="0" smtClean="0"/>
              <a:t>	       </a:t>
            </a:r>
            <a:r>
              <a:rPr lang="en-US" dirty="0" smtClean="0"/>
              <a:t>&lt;</a:t>
            </a:r>
            <a:r>
              <a:rPr lang="en-US" dirty="0"/>
              <a:t>Text&gt;{</a:t>
            </a:r>
            <a:r>
              <a:rPr lang="en-US" dirty="0" err="1"/>
              <a:t>item.title</a:t>
            </a:r>
            <a:r>
              <a:rPr lang="en-US" dirty="0"/>
              <a:t>}&lt;/Text&gt; </a:t>
            </a:r>
            <a:r>
              <a:rPr lang="ru-RU" dirty="0" smtClean="0"/>
              <a:t>				</a:t>
            </a:r>
            <a:r>
              <a:rPr lang="en-US" dirty="0" smtClean="0"/>
              <a:t>&lt;/</a:t>
            </a:r>
            <a:r>
              <a:rPr lang="en-US" dirty="0" err="1"/>
              <a:t>TouchableOpacity</a:t>
            </a:r>
            <a:r>
              <a:rPr lang="en-US" dirty="0"/>
              <a:t>&gt; </a:t>
            </a:r>
            <a:endParaRPr lang="ru-RU" dirty="0" smtClean="0"/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dirty="0"/>
              <a:t>	 </a:t>
            </a:r>
            <a:r>
              <a:rPr lang="ru-RU" dirty="0" smtClean="0"/>
              <a:t>           </a:t>
            </a:r>
            <a:r>
              <a:rPr lang="en-US" dirty="0" smtClean="0"/>
              <a:t>)} </a:t>
            </a:r>
            <a:endParaRPr lang="ru-RU" dirty="0" smtClean="0"/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dirty="0"/>
              <a:t>	</a:t>
            </a:r>
            <a:r>
              <a:rPr lang="ru-RU" dirty="0" smtClean="0"/>
              <a:t>       </a:t>
            </a:r>
            <a:r>
              <a:rPr lang="en-US" dirty="0" smtClean="0"/>
              <a:t>/&gt; </a:t>
            </a:r>
            <a:endParaRPr lang="ru-RU" dirty="0" smtClean="0"/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dirty="0"/>
              <a:t>	</a:t>
            </a:r>
            <a:r>
              <a:rPr lang="en-US" dirty="0" smtClean="0"/>
              <a:t>&lt;/</a:t>
            </a:r>
            <a:r>
              <a:rPr lang="en-US" dirty="0"/>
              <a:t>View&gt; </a:t>
            </a:r>
            <a:endParaRPr lang="ru-RU" dirty="0" smtClean="0"/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dirty="0" smtClean="0"/>
              <a:t>	</a:t>
            </a:r>
            <a:r>
              <a:rPr lang="en-US" dirty="0" smtClean="0"/>
              <a:t>); </a:t>
            </a:r>
            <a:endParaRPr lang="ru-RU" dirty="0" smtClean="0"/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 smtClean="0"/>
              <a:t>}; </a:t>
            </a:r>
            <a:endParaRPr lang="ru-RU" dirty="0" smtClean="0"/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 smtClean="0"/>
              <a:t>export </a:t>
            </a:r>
            <a:r>
              <a:rPr lang="en-US" dirty="0"/>
              <a:t>default </a:t>
            </a:r>
            <a:r>
              <a:rPr lang="en-US" dirty="0" err="1"/>
              <a:t>HomeScreen</a:t>
            </a:r>
            <a:r>
              <a:rPr lang="en-US" dirty="0"/>
              <a:t>;</a:t>
            </a:r>
            <a:endParaRPr kumimoji="0" lang="ru-RU" sz="18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298509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/>
              <a:t>Создание первых экранов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79388" indent="263525">
              <a:buFont typeface="Arial" panose="020B0604020202020204" pitchFamily="34" charset="0"/>
              <a:buChar char="•"/>
            </a:pPr>
            <a:r>
              <a:rPr lang="ru-RU" sz="2400" dirty="0"/>
              <a:t>Экран детальной новости</a:t>
            </a:r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1242392" y="2262464"/>
            <a:ext cx="8464826" cy="4524315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rgbClr val="C00000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/>
              <a:t>import React from 'react';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/>
              <a:t>import { View, Text, Image, </a:t>
            </a:r>
            <a:r>
              <a:rPr lang="en-US" dirty="0" err="1"/>
              <a:t>ScrollView</a:t>
            </a:r>
            <a:r>
              <a:rPr lang="en-US" dirty="0"/>
              <a:t> } from 'react-native';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dirty="0"/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 err="1"/>
              <a:t>const</a:t>
            </a:r>
            <a:r>
              <a:rPr lang="en-US" dirty="0"/>
              <a:t> </a:t>
            </a:r>
            <a:r>
              <a:rPr lang="en-US" dirty="0" err="1"/>
              <a:t>NewsDetailScreen</a:t>
            </a:r>
            <a:r>
              <a:rPr lang="en-US" dirty="0"/>
              <a:t> = ({ route }) =&gt; {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/>
              <a:t>    </a:t>
            </a:r>
            <a:r>
              <a:rPr lang="en-US" dirty="0" err="1"/>
              <a:t>const</a:t>
            </a:r>
            <a:r>
              <a:rPr lang="en-US" dirty="0"/>
              <a:t> { article } = </a:t>
            </a:r>
            <a:r>
              <a:rPr lang="en-US" dirty="0" err="1"/>
              <a:t>route.params</a:t>
            </a:r>
            <a:r>
              <a:rPr lang="en-US" dirty="0"/>
              <a:t>;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dirty="0"/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/>
              <a:t>    return (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/>
              <a:t>        &lt;</a:t>
            </a:r>
            <a:r>
              <a:rPr lang="en-US" dirty="0" err="1"/>
              <a:t>ScrollView</a:t>
            </a:r>
            <a:r>
              <a:rPr lang="en-US" dirty="0"/>
              <a:t>&gt;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/>
              <a:t>            &lt;Image source={{ </a:t>
            </a:r>
            <a:r>
              <a:rPr lang="en-US" dirty="0" err="1"/>
              <a:t>uri</a:t>
            </a:r>
            <a:r>
              <a:rPr lang="en-US" dirty="0"/>
              <a:t>: </a:t>
            </a:r>
            <a:r>
              <a:rPr lang="en-US" dirty="0" err="1"/>
              <a:t>article.urlToImage</a:t>
            </a:r>
            <a:r>
              <a:rPr lang="en-US" dirty="0"/>
              <a:t> }} style={{ width: '100%', height: 200 }} /&gt;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/>
              <a:t>            &lt;Text style={{ </a:t>
            </a:r>
            <a:r>
              <a:rPr lang="en-US" dirty="0" err="1"/>
              <a:t>fontSize</a:t>
            </a:r>
            <a:r>
              <a:rPr lang="en-US" dirty="0"/>
              <a:t>: 24, </a:t>
            </a:r>
            <a:r>
              <a:rPr lang="en-US" dirty="0" err="1"/>
              <a:t>fontWeight</a:t>
            </a:r>
            <a:r>
              <a:rPr lang="en-US" dirty="0"/>
              <a:t>: 'bold' }}&gt;{</a:t>
            </a:r>
            <a:r>
              <a:rPr lang="en-US" dirty="0" err="1"/>
              <a:t>article.title</a:t>
            </a:r>
            <a:r>
              <a:rPr lang="en-US" dirty="0"/>
              <a:t>}&lt;/Text&gt;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/>
              <a:t>            &lt;Text&gt;{</a:t>
            </a:r>
            <a:r>
              <a:rPr lang="en-US" dirty="0" err="1"/>
              <a:t>article.content</a:t>
            </a:r>
            <a:r>
              <a:rPr lang="en-US" dirty="0"/>
              <a:t>}&lt;/Text&gt;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/>
              <a:t>        &lt;/</a:t>
            </a:r>
            <a:r>
              <a:rPr lang="en-US" dirty="0" err="1"/>
              <a:t>ScrollView</a:t>
            </a:r>
            <a:r>
              <a:rPr lang="en-US" dirty="0"/>
              <a:t>&gt;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/>
              <a:t>    );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/>
              <a:t>};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dirty="0"/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/>
              <a:t>export default </a:t>
            </a:r>
            <a:r>
              <a:rPr lang="en-US" dirty="0" err="1"/>
              <a:t>NewsDetailScreen</a:t>
            </a:r>
            <a:r>
              <a:rPr lang="en-US" dirty="0"/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19006965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/>
              <a:t>Что нужно для работы кода?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79388" indent="263525">
              <a:buFont typeface="Arial" panose="020B0604020202020204" pitchFamily="34" charset="0"/>
              <a:buChar char="•"/>
            </a:pPr>
            <a:r>
              <a:rPr lang="ru-RU" sz="2400" dirty="0"/>
              <a:t>Обязательно установить библиотеки (если ещё не установлены</a:t>
            </a:r>
            <a:r>
              <a:rPr lang="ru-RU" sz="2400" dirty="0" smtClean="0"/>
              <a:t>):</a:t>
            </a:r>
          </a:p>
          <a:p>
            <a:pPr marL="179388" indent="263525">
              <a:buFont typeface="Arial" panose="020B0604020202020204" pitchFamily="34" charset="0"/>
              <a:buChar char="•"/>
            </a:pPr>
            <a:endParaRPr lang="ru-RU" sz="2400" dirty="0"/>
          </a:p>
          <a:p>
            <a:pPr marL="179388" indent="263525">
              <a:buFont typeface="Arial" panose="020B0604020202020204" pitchFamily="34" charset="0"/>
              <a:buChar char="•"/>
            </a:pPr>
            <a:endParaRPr lang="ru-RU" sz="2400" dirty="0" smtClean="0"/>
          </a:p>
          <a:p>
            <a:pPr marL="179388" indent="263525">
              <a:buFont typeface="Arial" panose="020B0604020202020204" pitchFamily="34" charset="0"/>
              <a:buChar char="•"/>
            </a:pPr>
            <a:r>
              <a:rPr lang="en-US" sz="2400" dirty="0"/>
              <a:t>API-</a:t>
            </a:r>
            <a:r>
              <a:rPr lang="ru-RU" sz="2400" dirty="0"/>
              <a:t>ключ для </a:t>
            </a:r>
            <a:r>
              <a:rPr lang="en-US" sz="2400" dirty="0" smtClean="0"/>
              <a:t>newsapi.org</a:t>
            </a:r>
            <a:endParaRPr lang="ru-RU" sz="2400" dirty="0" smtClean="0"/>
          </a:p>
          <a:p>
            <a:pPr marL="471996" lvl="1" indent="263525">
              <a:buFont typeface="Arial" panose="020B0604020202020204" pitchFamily="34" charset="0"/>
              <a:buChar char="•"/>
            </a:pPr>
            <a:r>
              <a:rPr lang="ru-RU" sz="2200" dirty="0"/>
              <a:t>Нужно заменить YOUR_API_KEY в </a:t>
            </a:r>
            <a:r>
              <a:rPr lang="ru-RU" sz="2200" dirty="0" err="1"/>
              <a:t>fetch</a:t>
            </a:r>
            <a:r>
              <a:rPr lang="ru-RU" sz="2200" dirty="0"/>
              <a:t>('https://newsapi.org/v2/top- </a:t>
            </a:r>
            <a:r>
              <a:rPr lang="ru-RU" sz="2200" dirty="0" err="1"/>
              <a:t>headlines?country</a:t>
            </a:r>
            <a:r>
              <a:rPr lang="ru-RU" sz="2200" dirty="0"/>
              <a:t>=</a:t>
            </a:r>
            <a:r>
              <a:rPr lang="ru-RU" sz="2200" dirty="0" err="1"/>
              <a:t>us&amp;apiKey</a:t>
            </a:r>
            <a:r>
              <a:rPr lang="ru-RU" sz="2200" dirty="0"/>
              <a:t>=YOUR_API_KEY</a:t>
            </a:r>
            <a:r>
              <a:rPr lang="ru-RU" sz="2200" dirty="0" smtClean="0"/>
              <a:t>')   </a:t>
            </a:r>
            <a:endParaRPr lang="ru-RU" sz="2200" dirty="0"/>
          </a:p>
          <a:p>
            <a:pPr marL="471996" lvl="1" indent="263525">
              <a:buFont typeface="Arial" panose="020B0604020202020204" pitchFamily="34" charset="0"/>
              <a:buChar char="•"/>
            </a:pPr>
            <a:r>
              <a:rPr lang="ru-RU" sz="2200" dirty="0" smtClean="0"/>
              <a:t>Можно </a:t>
            </a:r>
            <a:r>
              <a:rPr lang="ru-RU" sz="2200" dirty="0"/>
              <a:t>получить бесплатный ключ на </a:t>
            </a:r>
            <a:r>
              <a:rPr lang="ru-RU" sz="2200" dirty="0">
                <a:hlinkClick r:id="rId2"/>
              </a:rPr>
              <a:t>https://newsapi.org</a:t>
            </a:r>
            <a:r>
              <a:rPr lang="ru-RU" sz="2200" dirty="0" smtClean="0">
                <a:hlinkClick r:id="rId2"/>
              </a:rPr>
              <a:t>/</a:t>
            </a:r>
            <a:r>
              <a:rPr lang="ru-RU" sz="2200" dirty="0" smtClean="0"/>
              <a:t> </a:t>
            </a:r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1097280" y="2392534"/>
            <a:ext cx="10839616" cy="646331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rgbClr val="C00000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 err="1"/>
              <a:t>npm</a:t>
            </a:r>
            <a:r>
              <a:rPr lang="en-US" dirty="0"/>
              <a:t> install react-native-gesture-handler react-native-reanimated react-native-screens react-native-safe-area-context @react-navigation/native @react-navigation/stack</a:t>
            </a:r>
          </a:p>
        </p:txBody>
      </p:sp>
    </p:spTree>
    <p:extLst>
      <p:ext uri="{BB962C8B-B14F-4D97-AF65-F5344CB8AC3E}">
        <p14:creationId xmlns:p14="http://schemas.microsoft.com/office/powerpoint/2010/main" val="40736592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/>
              <a:t>Полный рабочий код приложения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79388" indent="263525">
              <a:buFont typeface="Arial" panose="020B0604020202020204" pitchFamily="34" charset="0"/>
              <a:buChar char="•"/>
            </a:pPr>
            <a:r>
              <a:rPr lang="ru-RU" sz="2400" dirty="0"/>
              <a:t>Файл App.js (главный вход в приложение):</a:t>
            </a:r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1196672" y="2264435"/>
            <a:ext cx="10058400" cy="4593565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rgbClr val="C00000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/>
              <a:t>import React from 'react';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/>
              <a:t>import { </a:t>
            </a:r>
            <a:r>
              <a:rPr lang="en-US" dirty="0" err="1"/>
              <a:t>NavigationContainer</a:t>
            </a:r>
            <a:r>
              <a:rPr lang="en-US" dirty="0"/>
              <a:t> } from '@react-navigation/native';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/>
              <a:t>import { </a:t>
            </a:r>
            <a:r>
              <a:rPr lang="en-US" dirty="0" err="1"/>
              <a:t>createStackNavigator</a:t>
            </a:r>
            <a:r>
              <a:rPr lang="en-US" dirty="0"/>
              <a:t> } from '@react-navigation/stack';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/>
              <a:t>import </a:t>
            </a:r>
            <a:r>
              <a:rPr lang="en-US" dirty="0" err="1"/>
              <a:t>HomeScreen</a:t>
            </a:r>
            <a:r>
              <a:rPr lang="en-US" dirty="0"/>
              <a:t> from './</a:t>
            </a:r>
            <a:r>
              <a:rPr lang="en-US" dirty="0" err="1"/>
              <a:t>src</a:t>
            </a:r>
            <a:r>
              <a:rPr lang="en-US" dirty="0"/>
              <a:t>/screens/</a:t>
            </a:r>
            <a:r>
              <a:rPr lang="en-US" dirty="0" err="1"/>
              <a:t>HomeScreen</a:t>
            </a:r>
            <a:r>
              <a:rPr lang="en-US" dirty="0"/>
              <a:t>';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/>
              <a:t>import </a:t>
            </a:r>
            <a:r>
              <a:rPr lang="en-US" dirty="0" err="1"/>
              <a:t>NewsDetailScreen</a:t>
            </a:r>
            <a:r>
              <a:rPr lang="en-US" dirty="0"/>
              <a:t> from './</a:t>
            </a:r>
            <a:r>
              <a:rPr lang="en-US" dirty="0" err="1"/>
              <a:t>src</a:t>
            </a:r>
            <a:r>
              <a:rPr lang="en-US" dirty="0"/>
              <a:t>/screens/</a:t>
            </a:r>
            <a:r>
              <a:rPr lang="en-US" dirty="0" err="1"/>
              <a:t>NewsDetailScreen</a:t>
            </a:r>
            <a:r>
              <a:rPr lang="en-US" dirty="0"/>
              <a:t>';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050" dirty="0"/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 err="1"/>
              <a:t>const</a:t>
            </a:r>
            <a:r>
              <a:rPr lang="en-US" dirty="0"/>
              <a:t> Stack = </a:t>
            </a:r>
            <a:r>
              <a:rPr lang="en-US" dirty="0" err="1"/>
              <a:t>createStackNavigator</a:t>
            </a:r>
            <a:r>
              <a:rPr lang="en-US" dirty="0"/>
              <a:t>();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050" dirty="0"/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/>
              <a:t>export default function App() {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/>
              <a:t>    return (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/>
              <a:t>        &lt;</a:t>
            </a:r>
            <a:r>
              <a:rPr lang="en-US" dirty="0" err="1"/>
              <a:t>NavigationContainer</a:t>
            </a:r>
            <a:r>
              <a:rPr lang="en-US" dirty="0"/>
              <a:t>&gt;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/>
              <a:t>            &lt;</a:t>
            </a:r>
            <a:r>
              <a:rPr lang="en-US" dirty="0" err="1"/>
              <a:t>Stack.Navigator</a:t>
            </a:r>
            <a:r>
              <a:rPr lang="en-US" dirty="0"/>
              <a:t>&gt;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/>
              <a:t>                &lt;</a:t>
            </a:r>
            <a:r>
              <a:rPr lang="en-US" dirty="0" err="1"/>
              <a:t>Stack.Screen</a:t>
            </a:r>
            <a:r>
              <a:rPr lang="en-US" dirty="0"/>
              <a:t> name="Home" component={</a:t>
            </a:r>
            <a:r>
              <a:rPr lang="en-US" dirty="0" err="1"/>
              <a:t>HomeScreen</a:t>
            </a:r>
            <a:r>
              <a:rPr lang="en-US" dirty="0"/>
              <a:t>} /&gt;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/>
              <a:t>                &lt;</a:t>
            </a:r>
            <a:r>
              <a:rPr lang="en-US" dirty="0" err="1"/>
              <a:t>Stack.Screen</a:t>
            </a:r>
            <a:r>
              <a:rPr lang="en-US" dirty="0"/>
              <a:t> name="</a:t>
            </a:r>
            <a:r>
              <a:rPr lang="en-US" dirty="0" err="1"/>
              <a:t>NewsDetail</a:t>
            </a:r>
            <a:r>
              <a:rPr lang="en-US" dirty="0"/>
              <a:t>" component={</a:t>
            </a:r>
            <a:r>
              <a:rPr lang="en-US" dirty="0" err="1"/>
              <a:t>NewsDetailScreen</a:t>
            </a:r>
            <a:r>
              <a:rPr lang="en-US" dirty="0"/>
              <a:t>} /&gt;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/>
              <a:t>            &lt;/</a:t>
            </a:r>
            <a:r>
              <a:rPr lang="en-US" dirty="0" err="1"/>
              <a:t>Stack.Navigator</a:t>
            </a:r>
            <a:r>
              <a:rPr lang="en-US" dirty="0"/>
              <a:t>&gt;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/>
              <a:t>        &lt;/</a:t>
            </a:r>
            <a:r>
              <a:rPr lang="en-US" dirty="0" err="1"/>
              <a:t>NavigationContainer</a:t>
            </a:r>
            <a:r>
              <a:rPr lang="en-US" dirty="0"/>
              <a:t>&gt;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/>
              <a:t>    </a:t>
            </a:r>
            <a:r>
              <a:rPr lang="en-US" dirty="0" smtClean="0"/>
              <a:t>);}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16041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/>
              <a:t>Полный рабочий код приложения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79388" indent="263525">
              <a:buFont typeface="Arial" panose="020B0604020202020204" pitchFamily="34" charset="0"/>
              <a:buChar char="•"/>
            </a:pPr>
            <a:r>
              <a:rPr lang="ru-RU" sz="2400" dirty="0"/>
              <a:t>Файл </a:t>
            </a:r>
            <a:r>
              <a:rPr lang="en-US" sz="2400" dirty="0" err="1"/>
              <a:t>src</a:t>
            </a:r>
            <a:r>
              <a:rPr lang="en-US" sz="2400" dirty="0"/>
              <a:t>/screens/HomeScreen.js (</a:t>
            </a:r>
            <a:r>
              <a:rPr lang="ru-RU" sz="2400" dirty="0"/>
              <a:t>список новостей)</a:t>
            </a:r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60960" y="2208729"/>
            <a:ext cx="6337859" cy="4524315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rgbClr val="C00000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/>
              <a:t>import React, { </a:t>
            </a:r>
            <a:r>
              <a:rPr lang="en-US" dirty="0" err="1"/>
              <a:t>useState</a:t>
            </a:r>
            <a:r>
              <a:rPr lang="en-US" dirty="0"/>
              <a:t>, </a:t>
            </a:r>
            <a:r>
              <a:rPr lang="en-US" dirty="0" err="1"/>
              <a:t>useEffect</a:t>
            </a:r>
            <a:r>
              <a:rPr lang="en-US" dirty="0"/>
              <a:t> } from 'react';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/>
              <a:t>import { View, </a:t>
            </a:r>
            <a:r>
              <a:rPr lang="en-US" dirty="0" err="1"/>
              <a:t>FlatList</a:t>
            </a:r>
            <a:r>
              <a:rPr lang="en-US" dirty="0"/>
              <a:t>, </a:t>
            </a:r>
            <a:r>
              <a:rPr lang="en-US" dirty="0" err="1"/>
              <a:t>TouchableOpacity</a:t>
            </a:r>
            <a:r>
              <a:rPr lang="en-US" dirty="0"/>
              <a:t> } from 'react-native';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/>
              <a:t>import </a:t>
            </a:r>
            <a:r>
              <a:rPr lang="en-US" dirty="0" err="1"/>
              <a:t>NewsCard</a:t>
            </a:r>
            <a:r>
              <a:rPr lang="en-US" dirty="0"/>
              <a:t> from '../components/</a:t>
            </a:r>
            <a:r>
              <a:rPr lang="en-US" dirty="0" err="1"/>
              <a:t>NewsCard</a:t>
            </a:r>
            <a:r>
              <a:rPr lang="en-US" dirty="0"/>
              <a:t>';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dirty="0"/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 err="1"/>
              <a:t>const</a:t>
            </a:r>
            <a:r>
              <a:rPr lang="en-US" dirty="0"/>
              <a:t> </a:t>
            </a:r>
            <a:r>
              <a:rPr lang="en-US" dirty="0" err="1"/>
              <a:t>HomeScreen</a:t>
            </a:r>
            <a:r>
              <a:rPr lang="en-US" dirty="0"/>
              <a:t> = ({ navigation }) =&gt; {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/>
              <a:t>    </a:t>
            </a:r>
            <a:r>
              <a:rPr lang="en-US" dirty="0" err="1"/>
              <a:t>const</a:t>
            </a:r>
            <a:r>
              <a:rPr lang="en-US" dirty="0"/>
              <a:t> [news, </a:t>
            </a:r>
            <a:r>
              <a:rPr lang="en-US" dirty="0" err="1"/>
              <a:t>setNews</a:t>
            </a:r>
            <a:r>
              <a:rPr lang="en-US" dirty="0"/>
              <a:t>] = </a:t>
            </a:r>
            <a:r>
              <a:rPr lang="en-US" dirty="0" err="1"/>
              <a:t>useState</a:t>
            </a:r>
            <a:r>
              <a:rPr lang="en-US" dirty="0"/>
              <a:t>([]);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dirty="0"/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/>
              <a:t>    </a:t>
            </a:r>
            <a:r>
              <a:rPr lang="en-US" dirty="0" err="1"/>
              <a:t>useEffect</a:t>
            </a:r>
            <a:r>
              <a:rPr lang="en-US" dirty="0"/>
              <a:t>(() =&gt; {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/>
              <a:t>        fetch('https://newsapi.org/v2/</a:t>
            </a:r>
            <a:r>
              <a:rPr lang="en-US" dirty="0" err="1"/>
              <a:t>top-headlines?country</a:t>
            </a:r>
            <a:r>
              <a:rPr lang="en-US" dirty="0"/>
              <a:t>=</a:t>
            </a:r>
            <a:r>
              <a:rPr lang="en-US" dirty="0" err="1"/>
              <a:t>us&amp;apiKey</a:t>
            </a:r>
            <a:r>
              <a:rPr lang="en-US" dirty="0"/>
              <a:t>=YOUR_API_KEY')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/>
              <a:t>            .then((response) =&gt; </a:t>
            </a:r>
            <a:r>
              <a:rPr lang="en-US" dirty="0" err="1"/>
              <a:t>response.json</a:t>
            </a:r>
            <a:r>
              <a:rPr lang="en-US" dirty="0"/>
              <a:t>())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/>
              <a:t>            .then((data) =&gt; </a:t>
            </a:r>
            <a:r>
              <a:rPr lang="en-US" dirty="0" err="1"/>
              <a:t>setNews</a:t>
            </a:r>
            <a:r>
              <a:rPr lang="en-US" dirty="0"/>
              <a:t>(</a:t>
            </a:r>
            <a:r>
              <a:rPr lang="en-US" dirty="0" err="1"/>
              <a:t>data.articles</a:t>
            </a:r>
            <a:r>
              <a:rPr lang="en-US" dirty="0"/>
              <a:t>))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/>
              <a:t>            .catch((error) =&gt; </a:t>
            </a:r>
            <a:r>
              <a:rPr lang="en-US" dirty="0" err="1"/>
              <a:t>console.error</a:t>
            </a:r>
            <a:r>
              <a:rPr lang="en-US" dirty="0"/>
              <a:t>(error));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/>
              <a:t>    }, []);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dirty="0"/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/>
              <a:t>    </a:t>
            </a:r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6521962" y="2347228"/>
            <a:ext cx="5557022" cy="4524315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rgbClr val="C00000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 smtClean="0"/>
              <a:t>    </a:t>
            </a:r>
            <a:r>
              <a:rPr lang="en-US" dirty="0"/>
              <a:t>return (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/>
              <a:t>        &lt;View&gt;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/>
              <a:t>            &lt;</a:t>
            </a:r>
            <a:r>
              <a:rPr lang="en-US" dirty="0" err="1"/>
              <a:t>FlatList</a:t>
            </a:r>
            <a:endParaRPr lang="en-US" dirty="0"/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/>
              <a:t>                data={news}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/>
              <a:t>                </a:t>
            </a:r>
            <a:r>
              <a:rPr lang="en-US" dirty="0" err="1"/>
              <a:t>keyExtractor</a:t>
            </a:r>
            <a:r>
              <a:rPr lang="en-US" dirty="0"/>
              <a:t>={(item, index) =&gt; </a:t>
            </a:r>
            <a:r>
              <a:rPr lang="en-US" dirty="0" err="1"/>
              <a:t>index.toString</a:t>
            </a:r>
            <a:r>
              <a:rPr lang="en-US" dirty="0"/>
              <a:t>()}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/>
              <a:t>                </a:t>
            </a:r>
            <a:r>
              <a:rPr lang="en-US" dirty="0" err="1"/>
              <a:t>renderItem</a:t>
            </a:r>
            <a:r>
              <a:rPr lang="en-US" dirty="0"/>
              <a:t>={({ item }) =&gt; (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/>
              <a:t>                    &lt;</a:t>
            </a:r>
            <a:r>
              <a:rPr lang="en-US" dirty="0" err="1"/>
              <a:t>TouchableOpacity</a:t>
            </a:r>
            <a:r>
              <a:rPr lang="en-US" dirty="0"/>
              <a:t> </a:t>
            </a:r>
            <a:r>
              <a:rPr lang="en-US" dirty="0" err="1"/>
              <a:t>onPress</a:t>
            </a:r>
            <a:r>
              <a:rPr lang="en-US" dirty="0"/>
              <a:t>={() =&gt; </a:t>
            </a:r>
            <a:r>
              <a:rPr lang="en-US" dirty="0" err="1"/>
              <a:t>navigation.navigate</a:t>
            </a:r>
            <a:r>
              <a:rPr lang="en-US" dirty="0"/>
              <a:t>('</a:t>
            </a:r>
            <a:r>
              <a:rPr lang="en-US" dirty="0" err="1"/>
              <a:t>NewsDetail</a:t>
            </a:r>
            <a:r>
              <a:rPr lang="en-US" dirty="0"/>
              <a:t>', { article: item })}&gt;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/>
              <a:t>                        &lt;</a:t>
            </a:r>
            <a:r>
              <a:rPr lang="en-US" dirty="0" err="1"/>
              <a:t>NewsCard</a:t>
            </a:r>
            <a:r>
              <a:rPr lang="en-US" dirty="0"/>
              <a:t> article={item} /&gt;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/>
              <a:t>                    &lt;/</a:t>
            </a:r>
            <a:r>
              <a:rPr lang="en-US" dirty="0" err="1"/>
              <a:t>TouchableOpacity</a:t>
            </a:r>
            <a:r>
              <a:rPr lang="en-US" dirty="0"/>
              <a:t>&gt;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/>
              <a:t>                )}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/>
              <a:t>            /&gt;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/>
              <a:t>        &lt;/View&gt;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/>
              <a:t>    );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/>
              <a:t>};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 smtClean="0"/>
              <a:t>export </a:t>
            </a:r>
            <a:r>
              <a:rPr lang="en-US" dirty="0"/>
              <a:t>default </a:t>
            </a:r>
            <a:r>
              <a:rPr lang="en-US" dirty="0" err="1"/>
              <a:t>HomeScreen</a:t>
            </a:r>
            <a:r>
              <a:rPr lang="en-US" dirty="0"/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42575829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97280" y="0"/>
            <a:ext cx="10058400" cy="1450757"/>
          </a:xfrm>
        </p:spPr>
        <p:txBody>
          <a:bodyPr>
            <a:normAutofit/>
          </a:bodyPr>
          <a:lstStyle/>
          <a:p>
            <a:r>
              <a:rPr lang="ru-RU" dirty="0"/>
              <a:t>Полный рабочий код приложения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89601" y="1373123"/>
            <a:ext cx="10058400" cy="4023360"/>
          </a:xfrm>
        </p:spPr>
        <p:txBody>
          <a:bodyPr>
            <a:normAutofit/>
          </a:bodyPr>
          <a:lstStyle/>
          <a:p>
            <a:pPr marL="179388" indent="263525">
              <a:buFont typeface="Arial" panose="020B0604020202020204" pitchFamily="34" charset="0"/>
              <a:buChar char="•"/>
            </a:pPr>
            <a:r>
              <a:rPr lang="ru-RU" sz="2400" dirty="0"/>
              <a:t>Файл </a:t>
            </a:r>
            <a:r>
              <a:rPr lang="en-US" sz="2400" dirty="0" err="1"/>
              <a:t>src</a:t>
            </a:r>
            <a:r>
              <a:rPr lang="en-US" sz="2400" dirty="0"/>
              <a:t>/screens/NewsDetailScreen.js (</a:t>
            </a:r>
            <a:r>
              <a:rPr lang="ru-RU" sz="2400" dirty="0"/>
              <a:t>детальная новость)</a:t>
            </a:r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137942" y="1951873"/>
            <a:ext cx="6337859" cy="4616648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rgbClr val="C00000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/>
              <a:t>import React from 'react';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/>
              <a:t>import { View, Text, Image, </a:t>
            </a:r>
            <a:r>
              <a:rPr lang="en-US" dirty="0" err="1"/>
              <a:t>ScrollView</a:t>
            </a:r>
            <a:r>
              <a:rPr lang="en-US" dirty="0"/>
              <a:t>, </a:t>
            </a:r>
            <a:r>
              <a:rPr lang="en-US" dirty="0" err="1"/>
              <a:t>StyleSheet</a:t>
            </a:r>
            <a:r>
              <a:rPr lang="en-US" dirty="0"/>
              <a:t> } from 'react-native';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00" dirty="0"/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 err="1"/>
              <a:t>const</a:t>
            </a:r>
            <a:r>
              <a:rPr lang="en-US" dirty="0"/>
              <a:t> </a:t>
            </a:r>
            <a:r>
              <a:rPr lang="en-US" dirty="0" err="1"/>
              <a:t>NewsDetailScreen</a:t>
            </a:r>
            <a:r>
              <a:rPr lang="en-US" dirty="0"/>
              <a:t> = ({ route }) =&gt; {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/>
              <a:t>    </a:t>
            </a:r>
            <a:r>
              <a:rPr lang="en-US" dirty="0" err="1"/>
              <a:t>const</a:t>
            </a:r>
            <a:r>
              <a:rPr lang="en-US" dirty="0"/>
              <a:t> { article } = </a:t>
            </a:r>
            <a:r>
              <a:rPr lang="en-US" dirty="0" err="1"/>
              <a:t>route.params</a:t>
            </a:r>
            <a:r>
              <a:rPr lang="en-US" dirty="0"/>
              <a:t>;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dirty="0"/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/>
              <a:t>    return (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/>
              <a:t>        &lt;</a:t>
            </a:r>
            <a:r>
              <a:rPr lang="en-US" dirty="0" err="1"/>
              <a:t>ScrollView</a:t>
            </a:r>
            <a:r>
              <a:rPr lang="en-US" dirty="0"/>
              <a:t> style={</a:t>
            </a:r>
            <a:r>
              <a:rPr lang="en-US" dirty="0" err="1"/>
              <a:t>styles.container</a:t>
            </a:r>
            <a:r>
              <a:rPr lang="en-US" dirty="0"/>
              <a:t>}&gt;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/>
              <a:t>            &lt;Image source={{ </a:t>
            </a:r>
            <a:r>
              <a:rPr lang="en-US" dirty="0" err="1"/>
              <a:t>uri</a:t>
            </a:r>
            <a:r>
              <a:rPr lang="en-US" dirty="0"/>
              <a:t>: </a:t>
            </a:r>
            <a:r>
              <a:rPr lang="en-US" dirty="0" err="1"/>
              <a:t>article.urlToImage</a:t>
            </a:r>
            <a:r>
              <a:rPr lang="en-US" dirty="0"/>
              <a:t> }} style={</a:t>
            </a:r>
            <a:r>
              <a:rPr lang="en-US" dirty="0" err="1"/>
              <a:t>styles.image</a:t>
            </a:r>
            <a:r>
              <a:rPr lang="en-US" dirty="0"/>
              <a:t>} /&gt;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/>
              <a:t>            &lt;Text style={</a:t>
            </a:r>
            <a:r>
              <a:rPr lang="en-US" dirty="0" err="1"/>
              <a:t>styles.title</a:t>
            </a:r>
            <a:r>
              <a:rPr lang="en-US" dirty="0"/>
              <a:t>}&gt;{</a:t>
            </a:r>
            <a:r>
              <a:rPr lang="en-US" dirty="0" err="1"/>
              <a:t>article.title</a:t>
            </a:r>
            <a:r>
              <a:rPr lang="en-US" dirty="0"/>
              <a:t>}&lt;/Text&gt;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/>
              <a:t>            &lt;Text style={</a:t>
            </a:r>
            <a:r>
              <a:rPr lang="en-US" dirty="0" err="1"/>
              <a:t>styles.content</a:t>
            </a:r>
            <a:r>
              <a:rPr lang="en-US" dirty="0"/>
              <a:t>}&gt;{</a:t>
            </a:r>
            <a:r>
              <a:rPr lang="en-US" dirty="0" err="1"/>
              <a:t>article.content</a:t>
            </a:r>
            <a:r>
              <a:rPr lang="en-US" dirty="0"/>
              <a:t> || '</a:t>
            </a:r>
            <a:r>
              <a:rPr lang="ru-RU" dirty="0"/>
              <a:t>Нет полного текста'}&lt;/</a:t>
            </a:r>
            <a:r>
              <a:rPr lang="en-US" dirty="0"/>
              <a:t>Text&gt;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/>
              <a:t>        &lt;/</a:t>
            </a:r>
            <a:r>
              <a:rPr lang="en-US" dirty="0" err="1"/>
              <a:t>ScrollView</a:t>
            </a:r>
            <a:r>
              <a:rPr lang="en-US" dirty="0"/>
              <a:t>&gt;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/>
              <a:t>    );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 smtClean="0"/>
              <a:t>};</a:t>
            </a:r>
            <a:endParaRPr lang="en-US" dirty="0"/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6521962" y="1951873"/>
            <a:ext cx="5557022" cy="4801314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rgbClr val="C00000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 err="1"/>
              <a:t>const</a:t>
            </a:r>
            <a:r>
              <a:rPr lang="en-US" dirty="0"/>
              <a:t> styles = </a:t>
            </a:r>
            <a:r>
              <a:rPr lang="en-US" dirty="0" err="1"/>
              <a:t>StyleSheet.create</a:t>
            </a:r>
            <a:r>
              <a:rPr lang="en-US" dirty="0"/>
              <a:t>({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/>
              <a:t>    container: {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/>
              <a:t>        flex: 1,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/>
              <a:t>        padding: 10</a:t>
            </a:r>
            <a:r>
              <a:rPr lang="en-US" dirty="0" smtClean="0"/>
              <a:t>,},</a:t>
            </a:r>
            <a:endParaRPr lang="en-US" dirty="0"/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/>
              <a:t>    image: {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/>
              <a:t>        width: '100%',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/>
              <a:t>        height: 200,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/>
              <a:t>        </a:t>
            </a:r>
            <a:r>
              <a:rPr lang="en-US" dirty="0" err="1"/>
              <a:t>borderRadius</a:t>
            </a:r>
            <a:r>
              <a:rPr lang="en-US" dirty="0"/>
              <a:t>: 10</a:t>
            </a:r>
            <a:r>
              <a:rPr lang="en-US" dirty="0" smtClean="0"/>
              <a:t>,    </a:t>
            </a:r>
            <a:r>
              <a:rPr lang="en-US" dirty="0"/>
              <a:t>},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/>
              <a:t>    title: {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/>
              <a:t>        </a:t>
            </a:r>
            <a:r>
              <a:rPr lang="en-US" dirty="0" err="1"/>
              <a:t>fontSize</a:t>
            </a:r>
            <a:r>
              <a:rPr lang="en-US" dirty="0"/>
              <a:t>: 22,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/>
              <a:t>        </a:t>
            </a:r>
            <a:r>
              <a:rPr lang="en-US" dirty="0" err="1"/>
              <a:t>fontWeight</a:t>
            </a:r>
            <a:r>
              <a:rPr lang="en-US" dirty="0"/>
              <a:t>: 'bold',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/>
              <a:t>        </a:t>
            </a:r>
            <a:r>
              <a:rPr lang="en-US" dirty="0" err="1"/>
              <a:t>marginVertical</a:t>
            </a:r>
            <a:r>
              <a:rPr lang="en-US" dirty="0"/>
              <a:t>: 10</a:t>
            </a:r>
            <a:r>
              <a:rPr lang="en-US" dirty="0" smtClean="0"/>
              <a:t>,    </a:t>
            </a:r>
            <a:r>
              <a:rPr lang="en-US" dirty="0"/>
              <a:t>},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/>
              <a:t>    content: {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/>
              <a:t>        </a:t>
            </a:r>
            <a:r>
              <a:rPr lang="en-US" dirty="0" err="1"/>
              <a:t>fontSize</a:t>
            </a:r>
            <a:r>
              <a:rPr lang="en-US" dirty="0"/>
              <a:t>: 16,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/>
              <a:t>    },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/>
              <a:t>});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 smtClean="0"/>
              <a:t>export </a:t>
            </a:r>
            <a:r>
              <a:rPr lang="en-US" dirty="0"/>
              <a:t>default </a:t>
            </a:r>
            <a:r>
              <a:rPr lang="en-US" dirty="0" err="1"/>
              <a:t>NewsDetailScreen</a:t>
            </a:r>
            <a:r>
              <a:rPr lang="en-US" dirty="0"/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10583614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97280" y="0"/>
            <a:ext cx="10058400" cy="1450757"/>
          </a:xfrm>
        </p:spPr>
        <p:txBody>
          <a:bodyPr>
            <a:normAutofit/>
          </a:bodyPr>
          <a:lstStyle/>
          <a:p>
            <a:r>
              <a:rPr lang="ru-RU" dirty="0"/>
              <a:t>Полный рабочий код приложения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89601" y="1373123"/>
            <a:ext cx="10058400" cy="4023360"/>
          </a:xfrm>
        </p:spPr>
        <p:txBody>
          <a:bodyPr>
            <a:normAutofit/>
          </a:bodyPr>
          <a:lstStyle/>
          <a:p>
            <a:pPr marL="179388" indent="263525">
              <a:buFont typeface="Arial" panose="020B0604020202020204" pitchFamily="34" charset="0"/>
              <a:buChar char="•"/>
            </a:pPr>
            <a:r>
              <a:rPr lang="ru-RU" sz="2400" dirty="0"/>
              <a:t>Файл </a:t>
            </a:r>
            <a:r>
              <a:rPr lang="en-US" sz="2400" dirty="0" err="1"/>
              <a:t>src</a:t>
            </a:r>
            <a:r>
              <a:rPr lang="en-US" sz="2400" dirty="0"/>
              <a:t>/components/NewsCard.js (</a:t>
            </a:r>
            <a:r>
              <a:rPr lang="ru-RU" sz="2400" dirty="0"/>
              <a:t>карточка новости)</a:t>
            </a:r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137942" y="1779687"/>
            <a:ext cx="6337859" cy="5078313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rgbClr val="C00000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/>
              <a:t>import React from 'react';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/>
              <a:t>import { View, Text, Image, </a:t>
            </a:r>
            <a:r>
              <a:rPr lang="en-US" dirty="0" err="1"/>
              <a:t>StyleSheet</a:t>
            </a:r>
            <a:r>
              <a:rPr lang="en-US" dirty="0"/>
              <a:t> } from 'react-native';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dirty="0"/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 err="1"/>
              <a:t>const</a:t>
            </a:r>
            <a:r>
              <a:rPr lang="en-US" dirty="0"/>
              <a:t> </a:t>
            </a:r>
            <a:r>
              <a:rPr lang="en-US" dirty="0" err="1"/>
              <a:t>NewsCard</a:t>
            </a:r>
            <a:r>
              <a:rPr lang="en-US" dirty="0"/>
              <a:t> = ({ article }) =&gt; {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/>
              <a:t>    return (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/>
              <a:t>        &lt;View style={</a:t>
            </a:r>
            <a:r>
              <a:rPr lang="en-US" dirty="0" err="1"/>
              <a:t>styles.card</a:t>
            </a:r>
            <a:r>
              <a:rPr lang="en-US" dirty="0"/>
              <a:t>}&gt;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/>
              <a:t>            &lt;Image source={{ </a:t>
            </a:r>
            <a:r>
              <a:rPr lang="en-US" dirty="0" err="1"/>
              <a:t>uri</a:t>
            </a:r>
            <a:r>
              <a:rPr lang="en-US" dirty="0"/>
              <a:t>: </a:t>
            </a:r>
            <a:r>
              <a:rPr lang="en-US" dirty="0" err="1"/>
              <a:t>article.urlToImage</a:t>
            </a:r>
            <a:r>
              <a:rPr lang="en-US" dirty="0"/>
              <a:t> }} style={</a:t>
            </a:r>
            <a:r>
              <a:rPr lang="en-US" dirty="0" err="1"/>
              <a:t>styles.image</a:t>
            </a:r>
            <a:r>
              <a:rPr lang="en-US" dirty="0"/>
              <a:t>} /&gt;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/>
              <a:t>            &lt;Text style={</a:t>
            </a:r>
            <a:r>
              <a:rPr lang="en-US" dirty="0" err="1"/>
              <a:t>styles.title</a:t>
            </a:r>
            <a:r>
              <a:rPr lang="en-US" dirty="0"/>
              <a:t>}&gt;{</a:t>
            </a:r>
            <a:r>
              <a:rPr lang="en-US" dirty="0" err="1"/>
              <a:t>article.title</a:t>
            </a:r>
            <a:r>
              <a:rPr lang="en-US" dirty="0"/>
              <a:t>}&lt;/Text&gt;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/>
              <a:t>        &lt;/View&gt;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/>
              <a:t>    );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/>
              <a:t>};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 err="1"/>
              <a:t>const</a:t>
            </a:r>
            <a:r>
              <a:rPr lang="en-US" dirty="0"/>
              <a:t> styles = </a:t>
            </a:r>
            <a:r>
              <a:rPr lang="en-US" dirty="0" err="1"/>
              <a:t>StyleSheet.create</a:t>
            </a:r>
            <a:r>
              <a:rPr lang="en-US" dirty="0"/>
              <a:t>({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/>
              <a:t>    card: {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/>
              <a:t>        padding: 10,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/>
              <a:t>        margin: 10,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/>
              <a:t>        </a:t>
            </a:r>
            <a:r>
              <a:rPr lang="en-US" dirty="0" err="1"/>
              <a:t>borderRadius</a:t>
            </a:r>
            <a:r>
              <a:rPr lang="en-US" dirty="0"/>
              <a:t>: 10,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/>
              <a:t>        </a:t>
            </a:r>
            <a:r>
              <a:rPr lang="en-US" dirty="0" err="1"/>
              <a:t>backgroundColor</a:t>
            </a:r>
            <a:r>
              <a:rPr lang="en-US" dirty="0"/>
              <a:t>: '#</a:t>
            </a:r>
            <a:r>
              <a:rPr lang="en-US" dirty="0" err="1"/>
              <a:t>fff</a:t>
            </a:r>
            <a:r>
              <a:rPr lang="en-US" dirty="0" smtClean="0"/>
              <a:t>',</a:t>
            </a:r>
            <a:endParaRPr lang="en-US" dirty="0"/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6568122" y="1779687"/>
            <a:ext cx="5557022" cy="5078313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rgbClr val="C00000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dirty="0" smtClean="0"/>
              <a:t>        </a:t>
            </a:r>
            <a:r>
              <a:rPr lang="en-US" dirty="0" err="1" smtClean="0"/>
              <a:t>shadowColor</a:t>
            </a:r>
            <a:r>
              <a:rPr lang="en-US" dirty="0" smtClean="0"/>
              <a:t>: '#000',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 smtClean="0"/>
              <a:t>        </a:t>
            </a:r>
            <a:r>
              <a:rPr lang="en-US" dirty="0" err="1"/>
              <a:t>shadowOffset</a:t>
            </a:r>
            <a:r>
              <a:rPr lang="en-US" dirty="0"/>
              <a:t>: { width: 0, height: 2 },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/>
              <a:t>        </a:t>
            </a:r>
            <a:r>
              <a:rPr lang="en-US" dirty="0" err="1"/>
              <a:t>shadowOpacity</a:t>
            </a:r>
            <a:r>
              <a:rPr lang="en-US" dirty="0"/>
              <a:t>: 0.2,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/>
              <a:t>        </a:t>
            </a:r>
            <a:r>
              <a:rPr lang="en-US" dirty="0" err="1"/>
              <a:t>shadowRadius</a:t>
            </a:r>
            <a:r>
              <a:rPr lang="en-US" dirty="0"/>
              <a:t>: 4,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/>
              <a:t>    },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/>
              <a:t>    image: {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/>
              <a:t>        width: '100%',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/>
              <a:t>        height: 150,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/>
              <a:t>        </a:t>
            </a:r>
            <a:r>
              <a:rPr lang="en-US" dirty="0" err="1"/>
              <a:t>borderRadius</a:t>
            </a:r>
            <a:r>
              <a:rPr lang="en-US" dirty="0"/>
              <a:t>: 10,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/>
              <a:t>    },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/>
              <a:t>    title: {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/>
              <a:t>        </a:t>
            </a:r>
            <a:r>
              <a:rPr lang="en-US" dirty="0" err="1"/>
              <a:t>fontSize</a:t>
            </a:r>
            <a:r>
              <a:rPr lang="en-US" dirty="0"/>
              <a:t>: 18,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/>
              <a:t>        </a:t>
            </a:r>
            <a:r>
              <a:rPr lang="en-US" dirty="0" err="1"/>
              <a:t>fontWeight</a:t>
            </a:r>
            <a:r>
              <a:rPr lang="en-US" dirty="0"/>
              <a:t>: 'bold',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/>
              <a:t>        </a:t>
            </a:r>
            <a:r>
              <a:rPr lang="en-US" dirty="0" err="1"/>
              <a:t>marginTop</a:t>
            </a:r>
            <a:r>
              <a:rPr lang="en-US" dirty="0"/>
              <a:t>: 10,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/>
              <a:t>    },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/>
              <a:t>});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dirty="0"/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/>
              <a:t>export default </a:t>
            </a:r>
            <a:r>
              <a:rPr lang="en-US" dirty="0" err="1"/>
              <a:t>NewsCard</a:t>
            </a:r>
            <a:r>
              <a:rPr lang="en-US" dirty="0"/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6220766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Результат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79388" indent="263525">
              <a:buFont typeface="Arial" panose="020B0604020202020204" pitchFamily="34" charset="0"/>
              <a:buChar char="•"/>
            </a:pPr>
            <a:r>
              <a:rPr lang="ru-RU" sz="2400" dirty="0"/>
              <a:t>Главный экран (</a:t>
            </a:r>
            <a:r>
              <a:rPr lang="ru-RU" sz="2400" dirty="0" err="1"/>
              <a:t>HomeScreen</a:t>
            </a:r>
            <a:r>
              <a:rPr lang="ru-RU" sz="2400" dirty="0"/>
              <a:t>) показывает список новостей. </a:t>
            </a:r>
            <a:endParaRPr lang="ru-RU" sz="2400" dirty="0" smtClean="0"/>
          </a:p>
          <a:p>
            <a:pPr marL="179388" indent="263525">
              <a:buFont typeface="Arial" panose="020B0604020202020204" pitchFamily="34" charset="0"/>
              <a:buChar char="•"/>
            </a:pPr>
            <a:r>
              <a:rPr lang="ru-RU" sz="2400" dirty="0" smtClean="0"/>
              <a:t>Каждая </a:t>
            </a:r>
            <a:r>
              <a:rPr lang="ru-RU" sz="2400" dirty="0"/>
              <a:t>новость представлена компонентом </a:t>
            </a:r>
            <a:r>
              <a:rPr lang="ru-RU" sz="2400" dirty="0" err="1"/>
              <a:t>NewsCard</a:t>
            </a:r>
            <a:r>
              <a:rPr lang="ru-RU" sz="2400" dirty="0"/>
              <a:t>. </a:t>
            </a:r>
            <a:endParaRPr lang="ru-RU" sz="2400" dirty="0" smtClean="0"/>
          </a:p>
          <a:p>
            <a:pPr marL="179388" indent="263525">
              <a:buFont typeface="Arial" panose="020B0604020202020204" pitchFamily="34" charset="0"/>
              <a:buChar char="•"/>
            </a:pPr>
            <a:r>
              <a:rPr lang="ru-RU" sz="2400" dirty="0" smtClean="0"/>
              <a:t>При </a:t>
            </a:r>
            <a:r>
              <a:rPr lang="ru-RU" sz="2400" dirty="0"/>
              <a:t>клике на новость открывается </a:t>
            </a:r>
            <a:r>
              <a:rPr lang="ru-RU" sz="2400" dirty="0" err="1"/>
              <a:t>NewsDetailScreen</a:t>
            </a:r>
            <a:r>
              <a:rPr lang="ru-RU" sz="2400" dirty="0"/>
              <a:t>, где отображается полное содержимое статьи</a:t>
            </a:r>
            <a:r>
              <a:rPr lang="ru-RU" sz="2400"/>
              <a:t>. </a:t>
            </a:r>
            <a:endParaRPr lang="ru-RU" sz="2400" smtClean="0"/>
          </a:p>
          <a:p>
            <a:pPr marL="179388" indent="263525">
              <a:buFont typeface="Arial" panose="020B0604020202020204" pitchFamily="34" charset="0"/>
              <a:buChar char="•"/>
            </a:pPr>
            <a:r>
              <a:rPr lang="ru-RU" sz="2400" smtClean="0"/>
              <a:t>Используется </a:t>
            </a:r>
            <a:r>
              <a:rPr lang="ru-RU" sz="2400" dirty="0"/>
              <a:t>навигация </a:t>
            </a:r>
            <a:r>
              <a:rPr lang="ru-RU" sz="2400" dirty="0" err="1"/>
              <a:t>react-navigati</a:t>
            </a:r>
            <a:endParaRPr lang="kk-KZ" sz="2200" dirty="0"/>
          </a:p>
        </p:txBody>
      </p:sp>
    </p:spTree>
    <p:extLst>
      <p:ext uri="{BB962C8B-B14F-4D97-AF65-F5344CB8AC3E}">
        <p14:creationId xmlns:p14="http://schemas.microsoft.com/office/powerpoint/2010/main" val="17598209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dirty="0" smtClean="0"/>
              <a:t>План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277813">
              <a:buFont typeface="+mj-lt"/>
              <a:buAutoNum type="arabicPeriod"/>
            </a:pPr>
            <a:r>
              <a:rPr lang="ru-RU" dirty="0"/>
              <a:t>Обзор проекта</a:t>
            </a:r>
            <a:endParaRPr lang="ru-RU" dirty="0" smtClean="0"/>
          </a:p>
          <a:p>
            <a:pPr marL="457200" indent="-277813">
              <a:buFont typeface="+mj-lt"/>
              <a:buAutoNum type="arabicPeriod"/>
            </a:pPr>
            <a:r>
              <a:rPr lang="ru-RU" dirty="0"/>
              <a:t>Структура </a:t>
            </a:r>
            <a:r>
              <a:rPr lang="ru-RU" dirty="0" smtClean="0"/>
              <a:t>проекта</a:t>
            </a:r>
          </a:p>
          <a:p>
            <a:pPr marL="457200" indent="-277813">
              <a:buFont typeface="+mj-lt"/>
              <a:buAutoNum type="arabicPeriod"/>
            </a:pPr>
            <a:r>
              <a:rPr lang="ru-RU" dirty="0"/>
              <a:t>Глобальные стили и </a:t>
            </a:r>
            <a:r>
              <a:rPr lang="ru-RU" dirty="0" err="1"/>
              <a:t>кастомные</a:t>
            </a:r>
            <a:r>
              <a:rPr lang="ru-RU" dirty="0"/>
              <a:t> </a:t>
            </a:r>
            <a:r>
              <a:rPr lang="ru-RU" dirty="0" smtClean="0"/>
              <a:t>шрифты</a:t>
            </a:r>
          </a:p>
          <a:p>
            <a:pPr marL="457200" indent="-277813">
              <a:buFont typeface="+mj-lt"/>
              <a:buAutoNum type="arabicPeriod"/>
            </a:pPr>
            <a:r>
              <a:rPr lang="ru-RU" dirty="0"/>
              <a:t>Создание первых </a:t>
            </a:r>
            <a:r>
              <a:rPr lang="ru-RU" dirty="0" smtClean="0"/>
              <a:t>экранов</a:t>
            </a:r>
          </a:p>
        </p:txBody>
      </p:sp>
    </p:spTree>
    <p:extLst>
      <p:ext uri="{BB962C8B-B14F-4D97-AF65-F5344CB8AC3E}">
        <p14:creationId xmlns:p14="http://schemas.microsoft.com/office/powerpoint/2010/main" val="35200947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/>
              <a:t>Обзор проекта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179388" indent="0">
              <a:buNone/>
            </a:pPr>
            <a:r>
              <a:rPr lang="ru-RU" sz="2400" b="1" dirty="0"/>
              <a:t>Что будет представлять собой новостное приложение? </a:t>
            </a:r>
            <a:endParaRPr lang="ru-RU" sz="2400" b="1" dirty="0" smtClean="0"/>
          </a:p>
          <a:p>
            <a:pPr marL="179388" indent="0">
              <a:buNone/>
            </a:pPr>
            <a:r>
              <a:rPr lang="ru-RU" sz="2400" dirty="0" smtClean="0"/>
              <a:t>Новостное </a:t>
            </a:r>
            <a:r>
              <a:rPr lang="ru-RU" sz="2400" dirty="0"/>
              <a:t>приложение — это мобильное приложение, которое отображает список новостей, загруженных из API. </a:t>
            </a:r>
            <a:endParaRPr lang="ru-RU" sz="2400" dirty="0" smtClean="0"/>
          </a:p>
          <a:p>
            <a:pPr marL="179388" indent="0">
              <a:buNone/>
            </a:pPr>
            <a:r>
              <a:rPr lang="ru-RU" sz="2400" dirty="0" smtClean="0"/>
              <a:t>У </a:t>
            </a:r>
            <a:r>
              <a:rPr lang="ru-RU" sz="2400" dirty="0"/>
              <a:t>пользователя будет возможность нажать на новость и перейти к детальному просмотру. </a:t>
            </a:r>
            <a:endParaRPr lang="ru-RU" sz="2400" dirty="0" smtClean="0"/>
          </a:p>
          <a:p>
            <a:pPr marL="179388" indent="0">
              <a:buNone/>
            </a:pPr>
            <a:r>
              <a:rPr lang="ru-RU" sz="2400" dirty="0" smtClean="0"/>
              <a:t>Основной </a:t>
            </a:r>
            <a:r>
              <a:rPr lang="ru-RU" sz="2400" dirty="0"/>
              <a:t>стек технологий: </a:t>
            </a:r>
            <a:endParaRPr lang="ru-RU" sz="2400" dirty="0" smtClean="0"/>
          </a:p>
          <a:p>
            <a:pPr marL="522288" indent="-342900">
              <a:buFont typeface="Arial" panose="020B0604020202020204" pitchFamily="34" charset="0"/>
              <a:buChar char="•"/>
            </a:pPr>
            <a:r>
              <a:rPr lang="ru-RU" sz="2400" dirty="0" err="1" smtClean="0"/>
              <a:t>React</a:t>
            </a:r>
            <a:r>
              <a:rPr lang="ru-RU" sz="2400" dirty="0" smtClean="0"/>
              <a:t> </a:t>
            </a:r>
            <a:r>
              <a:rPr lang="ru-RU" sz="2400" dirty="0" err="1"/>
              <a:t>Native</a:t>
            </a:r>
            <a:r>
              <a:rPr lang="ru-RU" sz="2400" dirty="0"/>
              <a:t> (</a:t>
            </a:r>
            <a:r>
              <a:rPr lang="ru-RU" sz="2400" dirty="0" err="1"/>
              <a:t>Expo</a:t>
            </a:r>
            <a:r>
              <a:rPr lang="ru-RU" sz="2400" dirty="0"/>
              <a:t> или CLI) </a:t>
            </a:r>
            <a:endParaRPr lang="ru-RU" sz="2400" dirty="0" smtClean="0"/>
          </a:p>
          <a:p>
            <a:pPr marL="522288" indent="-342900">
              <a:buFont typeface="Arial" panose="020B0604020202020204" pitchFamily="34" charset="0"/>
              <a:buChar char="•"/>
            </a:pPr>
            <a:r>
              <a:rPr lang="ru-RU" sz="2400" dirty="0" err="1" smtClean="0"/>
              <a:t>React</a:t>
            </a:r>
            <a:r>
              <a:rPr lang="ru-RU" sz="2400" dirty="0" smtClean="0"/>
              <a:t> </a:t>
            </a:r>
            <a:r>
              <a:rPr lang="ru-RU" sz="2400" dirty="0" err="1"/>
              <a:t>Navigation</a:t>
            </a:r>
            <a:r>
              <a:rPr lang="ru-RU" sz="2400" dirty="0"/>
              <a:t> (для навигации между экранами) </a:t>
            </a:r>
            <a:endParaRPr lang="ru-RU" sz="2400" dirty="0" smtClean="0"/>
          </a:p>
          <a:p>
            <a:pPr marL="522288" indent="-342900">
              <a:buFont typeface="Arial" panose="020B0604020202020204" pitchFamily="34" charset="0"/>
              <a:buChar char="•"/>
            </a:pPr>
            <a:r>
              <a:rPr lang="ru-RU" sz="2400" dirty="0" err="1" smtClean="0"/>
              <a:t>Styled-components</a:t>
            </a:r>
            <a:r>
              <a:rPr lang="ru-RU" sz="2400" dirty="0" smtClean="0"/>
              <a:t> </a:t>
            </a:r>
            <a:r>
              <a:rPr lang="ru-RU" sz="2400" dirty="0"/>
              <a:t>или </a:t>
            </a:r>
            <a:r>
              <a:rPr lang="ru-RU" sz="2400" dirty="0" err="1"/>
              <a:t>StyleSheet</a:t>
            </a:r>
            <a:r>
              <a:rPr lang="ru-RU" sz="2400" dirty="0"/>
              <a:t> (для стилизации) </a:t>
            </a:r>
            <a:endParaRPr lang="ru-RU" sz="2400" dirty="0" smtClean="0"/>
          </a:p>
          <a:p>
            <a:pPr marL="522288" indent="-342900">
              <a:buFont typeface="Arial" panose="020B0604020202020204" pitchFamily="34" charset="0"/>
              <a:buChar char="•"/>
            </a:pPr>
            <a:r>
              <a:rPr lang="ru-RU" sz="2400" dirty="0" smtClean="0"/>
              <a:t>API </a:t>
            </a:r>
            <a:r>
              <a:rPr lang="ru-RU" sz="2400" dirty="0"/>
              <a:t>(например, https://newsapi.org/)</a:t>
            </a:r>
          </a:p>
        </p:txBody>
      </p:sp>
    </p:spTree>
    <p:extLst>
      <p:ext uri="{BB962C8B-B14F-4D97-AF65-F5344CB8AC3E}">
        <p14:creationId xmlns:p14="http://schemas.microsoft.com/office/powerpoint/2010/main" val="21366840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/>
              <a:t>Структура проекта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400" b="1" dirty="0"/>
              <a:t>Как организовать файлы и </a:t>
            </a:r>
            <a:r>
              <a:rPr lang="ru-RU" sz="2400" b="1" dirty="0" smtClean="0"/>
              <a:t>папки?</a:t>
            </a:r>
          </a:p>
          <a:p>
            <a:r>
              <a:rPr lang="ru-RU" sz="2400" dirty="0" smtClean="0"/>
              <a:t>Рекомендуемая </a:t>
            </a:r>
            <a:r>
              <a:rPr lang="ru-RU" sz="2400" dirty="0"/>
              <a:t>структура </a:t>
            </a:r>
            <a:r>
              <a:rPr lang="ru-RU" sz="2400" dirty="0" smtClean="0"/>
              <a:t>проекта: </a:t>
            </a:r>
            <a:r>
              <a:rPr lang="en-US" sz="2400" dirty="0" smtClean="0"/>
              <a:t>b</a:t>
            </a:r>
            <a:r>
              <a:rPr lang="ru-RU" sz="2400" dirty="0" err="1" smtClean="0"/>
              <a:t>ash</a:t>
            </a:r>
            <a:endParaRPr lang="en-US" sz="2400" dirty="0" smtClean="0"/>
          </a:p>
          <a:p>
            <a:pPr marL="179388" indent="0">
              <a:buNone/>
            </a:pPr>
            <a:endParaRPr lang="ru-RU" sz="2400" dirty="0"/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1219299" y="2823228"/>
            <a:ext cx="8422640" cy="286232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rgbClr val="C00000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/>
              <a:t>/news-app </a:t>
            </a:r>
            <a:endParaRPr lang="en-US" dirty="0" smtClean="0"/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 smtClean="0"/>
              <a:t>── </a:t>
            </a:r>
            <a:r>
              <a:rPr lang="en-US" dirty="0"/>
              <a:t>/assets # </a:t>
            </a:r>
            <a:r>
              <a:rPr lang="ru-RU" dirty="0"/>
              <a:t>Шрифты, изображения </a:t>
            </a:r>
            <a:endParaRPr lang="en-US" dirty="0" smtClean="0"/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dirty="0" smtClean="0"/>
              <a:t>── </a:t>
            </a:r>
            <a:r>
              <a:rPr lang="ru-RU" dirty="0"/>
              <a:t>/</a:t>
            </a:r>
            <a:r>
              <a:rPr lang="en-US" dirty="0" err="1"/>
              <a:t>src</a:t>
            </a:r>
            <a:r>
              <a:rPr lang="en-US" dirty="0"/>
              <a:t> </a:t>
            </a:r>
            <a:endParaRPr lang="en-US" dirty="0" smtClean="0"/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 smtClean="0"/>
              <a:t>	── </a:t>
            </a:r>
            <a:r>
              <a:rPr lang="en-US" dirty="0"/>
              <a:t>/components # </a:t>
            </a:r>
            <a:r>
              <a:rPr lang="ru-RU" dirty="0" err="1"/>
              <a:t>Переиспользуемые</a:t>
            </a:r>
            <a:r>
              <a:rPr lang="ru-RU" dirty="0"/>
              <a:t> компоненты (</a:t>
            </a:r>
            <a:r>
              <a:rPr lang="en-US" dirty="0"/>
              <a:t>Card, Button </a:t>
            </a:r>
            <a:r>
              <a:rPr lang="ru-RU" dirty="0"/>
              <a:t>и т. д.) </a:t>
            </a:r>
            <a:endParaRPr lang="en-US" dirty="0" smtClean="0"/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 smtClean="0"/>
              <a:t>	</a:t>
            </a:r>
            <a:r>
              <a:rPr lang="ru-RU" dirty="0" smtClean="0"/>
              <a:t>── </a:t>
            </a:r>
            <a:r>
              <a:rPr lang="ru-RU" dirty="0"/>
              <a:t>/</a:t>
            </a:r>
            <a:r>
              <a:rPr lang="en-US" dirty="0"/>
              <a:t>screens # </a:t>
            </a:r>
            <a:r>
              <a:rPr lang="ru-RU" dirty="0"/>
              <a:t>Экраны (</a:t>
            </a:r>
            <a:r>
              <a:rPr lang="en-US" dirty="0" err="1"/>
              <a:t>HomeScreen</a:t>
            </a:r>
            <a:r>
              <a:rPr lang="en-US" dirty="0"/>
              <a:t>, </a:t>
            </a:r>
            <a:r>
              <a:rPr lang="en-US" dirty="0" err="1"/>
              <a:t>NewsDetailScreen</a:t>
            </a:r>
            <a:r>
              <a:rPr lang="en-US" dirty="0"/>
              <a:t>) </a:t>
            </a:r>
            <a:endParaRPr lang="en-US" dirty="0" smtClean="0"/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/>
              <a:t>	</a:t>
            </a:r>
            <a:r>
              <a:rPr lang="en-US" dirty="0" smtClean="0"/>
              <a:t>── </a:t>
            </a:r>
            <a:r>
              <a:rPr lang="en-US" dirty="0"/>
              <a:t>/styles # </a:t>
            </a:r>
            <a:r>
              <a:rPr lang="ru-RU" dirty="0"/>
              <a:t>Глобальные стили </a:t>
            </a:r>
            <a:endParaRPr lang="en-US" dirty="0" smtClean="0"/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 smtClean="0"/>
              <a:t>	</a:t>
            </a:r>
            <a:r>
              <a:rPr lang="ru-RU" dirty="0" smtClean="0"/>
              <a:t>── </a:t>
            </a:r>
            <a:r>
              <a:rPr lang="ru-RU" dirty="0"/>
              <a:t>/</a:t>
            </a:r>
            <a:r>
              <a:rPr lang="en-US" dirty="0" err="1"/>
              <a:t>config</a:t>
            </a:r>
            <a:r>
              <a:rPr lang="en-US" dirty="0"/>
              <a:t> # </a:t>
            </a:r>
            <a:r>
              <a:rPr lang="ru-RU" dirty="0"/>
              <a:t>Конфигурация </a:t>
            </a:r>
            <a:r>
              <a:rPr lang="en-US" dirty="0"/>
              <a:t>API </a:t>
            </a:r>
            <a:endParaRPr lang="en-US" dirty="0" smtClean="0"/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/>
              <a:t>	</a:t>
            </a:r>
            <a:r>
              <a:rPr lang="en-US" dirty="0" smtClean="0"/>
              <a:t>── </a:t>
            </a:r>
            <a:r>
              <a:rPr lang="en-US" dirty="0"/>
              <a:t>App.js # </a:t>
            </a:r>
            <a:r>
              <a:rPr lang="ru-RU" dirty="0"/>
              <a:t>Основной вход в </a:t>
            </a:r>
            <a:r>
              <a:rPr lang="ru-RU" dirty="0" smtClean="0"/>
              <a:t>приложение</a:t>
            </a:r>
            <a:r>
              <a:rPr lang="en-US" dirty="0" smtClean="0"/>
              <a:t>	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dirty="0" smtClean="0"/>
              <a:t>── </a:t>
            </a:r>
            <a:r>
              <a:rPr lang="en-US" dirty="0" err="1"/>
              <a:t>package.json</a:t>
            </a:r>
            <a:r>
              <a:rPr lang="en-US" dirty="0"/>
              <a:t> </a:t>
            </a:r>
            <a:endParaRPr lang="en-US" dirty="0" smtClean="0"/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 smtClean="0"/>
              <a:t>── </a:t>
            </a:r>
            <a:r>
              <a:rPr lang="en-US" dirty="0" err="1"/>
              <a:t>app.json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87248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/assets – </a:t>
            </a:r>
            <a:r>
              <a:rPr lang="ru-RU" dirty="0"/>
              <a:t>здесь хранятся статические ресурсы</a:t>
            </a:r>
            <a:r>
              <a:rPr lang="ru-RU" dirty="0" smtClean="0"/>
              <a:t>: </a:t>
            </a:r>
          </a:p>
          <a:p>
            <a:pPr lvl="1"/>
            <a:r>
              <a:rPr lang="ru-RU" dirty="0" err="1" smtClean="0"/>
              <a:t>Кастомные</a:t>
            </a:r>
            <a:r>
              <a:rPr lang="ru-RU" dirty="0" smtClean="0"/>
              <a:t> </a:t>
            </a:r>
            <a:r>
              <a:rPr lang="ru-RU" dirty="0"/>
              <a:t>шрифты (например, </a:t>
            </a:r>
            <a:r>
              <a:rPr lang="en-US" dirty="0"/>
              <a:t>Roboto-Bold.ttf</a:t>
            </a:r>
            <a:r>
              <a:rPr lang="en-US" dirty="0" smtClean="0"/>
              <a:t>)</a:t>
            </a:r>
            <a:r>
              <a:rPr lang="ru-RU" dirty="0" smtClean="0"/>
              <a:t> </a:t>
            </a:r>
          </a:p>
          <a:p>
            <a:pPr lvl="1"/>
            <a:r>
              <a:rPr lang="ru-RU" dirty="0" smtClean="0"/>
              <a:t>Логотипы</a:t>
            </a:r>
            <a:r>
              <a:rPr lang="ru-RU" dirty="0"/>
              <a:t>, иконки, </a:t>
            </a:r>
            <a:r>
              <a:rPr lang="ru-RU" dirty="0" smtClean="0"/>
              <a:t>изображения</a:t>
            </a:r>
          </a:p>
          <a:p>
            <a:r>
              <a:rPr lang="ru-RU" dirty="0" smtClean="0"/>
              <a:t>/</a:t>
            </a:r>
            <a:r>
              <a:rPr lang="en-US" dirty="0" err="1"/>
              <a:t>src</a:t>
            </a:r>
            <a:r>
              <a:rPr lang="en-US" dirty="0"/>
              <a:t> – </a:t>
            </a:r>
            <a:r>
              <a:rPr lang="ru-RU" dirty="0"/>
              <a:t>основная директория с кодом </a:t>
            </a:r>
            <a:r>
              <a:rPr lang="ru-RU" dirty="0" smtClean="0"/>
              <a:t>проекта</a:t>
            </a:r>
          </a:p>
          <a:p>
            <a:r>
              <a:rPr lang="ru-RU" dirty="0" smtClean="0"/>
              <a:t>/</a:t>
            </a:r>
            <a:r>
              <a:rPr lang="en-US" dirty="0"/>
              <a:t>components – </a:t>
            </a:r>
            <a:r>
              <a:rPr lang="ru-RU" dirty="0" err="1"/>
              <a:t>переиспользуемые</a:t>
            </a:r>
            <a:r>
              <a:rPr lang="ru-RU" dirty="0"/>
              <a:t> компоненты, например, </a:t>
            </a:r>
            <a:r>
              <a:rPr lang="en-US" dirty="0" smtClean="0"/>
              <a:t>NewsCard.js</a:t>
            </a:r>
            <a:endParaRPr lang="ru-RU" dirty="0" smtClean="0"/>
          </a:p>
          <a:p>
            <a:r>
              <a:rPr lang="en-US" dirty="0" smtClean="0"/>
              <a:t>/</a:t>
            </a:r>
            <a:r>
              <a:rPr lang="en-US" dirty="0"/>
              <a:t>screens – </a:t>
            </a:r>
            <a:r>
              <a:rPr lang="ru-RU" dirty="0"/>
              <a:t>экраны приложения</a:t>
            </a:r>
            <a:r>
              <a:rPr lang="ru-RU" dirty="0" smtClean="0"/>
              <a:t>:</a:t>
            </a:r>
          </a:p>
          <a:p>
            <a:pPr lvl="1"/>
            <a:r>
              <a:rPr lang="en-US" dirty="0" smtClean="0"/>
              <a:t>HomeScreen.js </a:t>
            </a:r>
            <a:r>
              <a:rPr lang="en-US" dirty="0"/>
              <a:t>– </a:t>
            </a:r>
            <a:r>
              <a:rPr lang="ru-RU" dirty="0"/>
              <a:t>экран списка </a:t>
            </a:r>
            <a:r>
              <a:rPr lang="ru-RU" dirty="0" smtClean="0"/>
              <a:t>новостей</a:t>
            </a:r>
          </a:p>
          <a:p>
            <a:pPr lvl="1"/>
            <a:r>
              <a:rPr lang="en-US" dirty="0" smtClean="0"/>
              <a:t>NewsDetailScreen.js </a:t>
            </a:r>
            <a:r>
              <a:rPr lang="en-US" dirty="0"/>
              <a:t>– </a:t>
            </a:r>
            <a:r>
              <a:rPr lang="ru-RU" dirty="0"/>
              <a:t>экран детальной </a:t>
            </a:r>
            <a:r>
              <a:rPr lang="ru-RU" dirty="0" smtClean="0"/>
              <a:t>новости</a:t>
            </a:r>
          </a:p>
          <a:p>
            <a:pPr marL="88900" lvl="1" indent="0">
              <a:buNone/>
            </a:pPr>
            <a:r>
              <a:rPr lang="ru-RU" sz="2000" dirty="0"/>
              <a:t>/</a:t>
            </a:r>
            <a:r>
              <a:rPr lang="en-US" sz="2000" dirty="0"/>
              <a:t>styles – </a:t>
            </a:r>
            <a:r>
              <a:rPr lang="ru-RU" sz="2000" dirty="0"/>
              <a:t>стили проекта (глобальные, тема</a:t>
            </a:r>
            <a:r>
              <a:rPr lang="ru-RU" sz="2000" dirty="0" smtClean="0"/>
              <a:t>)</a:t>
            </a:r>
          </a:p>
          <a:p>
            <a:pPr marL="88900" lvl="1" indent="0">
              <a:buNone/>
            </a:pPr>
            <a:r>
              <a:rPr lang="ru-RU" sz="2000" dirty="0" smtClean="0"/>
              <a:t>/</a:t>
            </a:r>
            <a:r>
              <a:rPr lang="en-US" sz="2000" dirty="0" err="1"/>
              <a:t>config</a:t>
            </a:r>
            <a:r>
              <a:rPr lang="en-US" sz="2000" dirty="0"/>
              <a:t> – </a:t>
            </a:r>
            <a:r>
              <a:rPr lang="ru-RU" sz="2000" dirty="0"/>
              <a:t>файлы конфигурации, например, </a:t>
            </a:r>
            <a:r>
              <a:rPr lang="en-US" sz="2000" dirty="0"/>
              <a:t>API-</a:t>
            </a:r>
            <a:r>
              <a:rPr lang="ru-RU" sz="2000" dirty="0" smtClean="0"/>
              <a:t>ключи</a:t>
            </a:r>
          </a:p>
          <a:p>
            <a:pPr marL="88900" lvl="1" indent="0">
              <a:buNone/>
            </a:pPr>
            <a:r>
              <a:rPr lang="en-US" sz="2000" dirty="0" smtClean="0"/>
              <a:t>App.js </a:t>
            </a:r>
            <a:r>
              <a:rPr lang="en-US" sz="2000" dirty="0"/>
              <a:t>– </a:t>
            </a:r>
            <a:r>
              <a:rPr lang="ru-RU" sz="2000" dirty="0"/>
              <a:t>главный файл </a:t>
            </a:r>
            <a:r>
              <a:rPr lang="ru-RU" sz="2000" dirty="0" smtClean="0"/>
              <a:t>приложения. Здесь </a:t>
            </a:r>
            <a:r>
              <a:rPr lang="ru-RU" sz="2000" dirty="0"/>
              <a:t>мы подключаем навигацию, глобальные стили и </a:t>
            </a:r>
            <a:r>
              <a:rPr lang="ru-RU" sz="2000" dirty="0" smtClean="0"/>
              <a:t>шрифты</a:t>
            </a:r>
          </a:p>
          <a:p>
            <a:pPr marL="88900" lvl="1" indent="0">
              <a:buNone/>
            </a:pPr>
            <a:r>
              <a:rPr lang="en-US" sz="2000" dirty="0" err="1" smtClean="0"/>
              <a:t>package.json</a:t>
            </a:r>
            <a:r>
              <a:rPr lang="en-US" sz="2000" dirty="0" smtClean="0"/>
              <a:t> </a:t>
            </a:r>
            <a:r>
              <a:rPr lang="en-US" sz="2000" dirty="0"/>
              <a:t>– </a:t>
            </a:r>
            <a:r>
              <a:rPr lang="ru-RU" sz="2000" dirty="0"/>
              <a:t>файл с настройками проекта и зависимостями (</a:t>
            </a:r>
            <a:r>
              <a:rPr lang="en-US" sz="2000" dirty="0"/>
              <a:t>React Native, </a:t>
            </a:r>
            <a:r>
              <a:rPr lang="ru-RU" sz="2000" dirty="0"/>
              <a:t>библиотеки)</a:t>
            </a:r>
          </a:p>
        </p:txBody>
      </p:sp>
    </p:spTree>
    <p:extLst>
      <p:ext uri="{BB962C8B-B14F-4D97-AF65-F5344CB8AC3E}">
        <p14:creationId xmlns:p14="http://schemas.microsoft.com/office/powerpoint/2010/main" val="11144106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Что такое </a:t>
            </a:r>
            <a:r>
              <a:rPr lang="ru-RU" dirty="0" err="1"/>
              <a:t>Bash</a:t>
            </a:r>
            <a:r>
              <a:rPr lang="ru-RU" dirty="0" smtClean="0"/>
              <a:t>?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 err="1" smtClean="0"/>
              <a:t>Bash</a:t>
            </a:r>
            <a:r>
              <a:rPr lang="ru-RU" b="1" dirty="0" smtClean="0"/>
              <a:t> </a:t>
            </a:r>
            <a:r>
              <a:rPr lang="ru-RU" b="1" dirty="0"/>
              <a:t>(</a:t>
            </a:r>
            <a:r>
              <a:rPr lang="ru-RU" b="1" dirty="0" err="1"/>
              <a:t>Bourne</a:t>
            </a:r>
            <a:r>
              <a:rPr lang="ru-RU" b="1" dirty="0"/>
              <a:t> </a:t>
            </a:r>
            <a:r>
              <a:rPr lang="ru-RU" b="1" dirty="0" err="1"/>
              <a:t>Again</a:t>
            </a:r>
            <a:r>
              <a:rPr lang="ru-RU" b="1" dirty="0"/>
              <a:t> </a:t>
            </a:r>
            <a:r>
              <a:rPr lang="ru-RU" b="1" dirty="0" err="1"/>
              <a:t>Shell</a:t>
            </a:r>
            <a:r>
              <a:rPr lang="ru-RU" b="1" dirty="0"/>
              <a:t>)</a:t>
            </a:r>
            <a:r>
              <a:rPr lang="ru-RU" dirty="0"/>
              <a:t> — это командный интерпретатор (</a:t>
            </a:r>
            <a:r>
              <a:rPr lang="ru-RU" dirty="0" err="1"/>
              <a:t>shell</a:t>
            </a:r>
            <a:r>
              <a:rPr lang="ru-RU" dirty="0"/>
              <a:t>), который используется в </a:t>
            </a:r>
            <a:r>
              <a:rPr lang="ru-RU" dirty="0" err="1"/>
              <a:t>Unix</a:t>
            </a:r>
            <a:r>
              <a:rPr lang="ru-RU" dirty="0"/>
              <a:t>-подобных системах (</a:t>
            </a:r>
            <a:r>
              <a:rPr lang="ru-RU" dirty="0" err="1"/>
              <a:t>Linux</a:t>
            </a:r>
            <a:r>
              <a:rPr lang="ru-RU" dirty="0"/>
              <a:t>, </a:t>
            </a:r>
            <a:r>
              <a:rPr lang="ru-RU" dirty="0" err="1"/>
              <a:t>macOS</a:t>
            </a:r>
            <a:r>
              <a:rPr lang="ru-RU" dirty="0"/>
              <a:t>) и в терминалах </a:t>
            </a:r>
            <a:r>
              <a:rPr lang="ru-RU" dirty="0" err="1"/>
              <a:t>Windows</a:t>
            </a:r>
            <a:r>
              <a:rPr lang="ru-RU" dirty="0"/>
              <a:t> (например, </a:t>
            </a:r>
            <a:r>
              <a:rPr lang="ru-RU" dirty="0" err="1"/>
              <a:t>Git</a:t>
            </a:r>
            <a:r>
              <a:rPr lang="ru-RU" dirty="0"/>
              <a:t> </a:t>
            </a:r>
            <a:r>
              <a:rPr lang="ru-RU" dirty="0" err="1"/>
              <a:t>Bash</a:t>
            </a:r>
            <a:r>
              <a:rPr lang="ru-RU" dirty="0"/>
              <a:t>, WSL, </a:t>
            </a:r>
            <a:r>
              <a:rPr lang="ru-RU" dirty="0" err="1"/>
              <a:t>PowerShell</a:t>
            </a:r>
            <a:r>
              <a:rPr lang="ru-RU" dirty="0"/>
              <a:t>). Он позволяет запускать команды, управлять файлами, устанавливать программы и выполнять скрипты</a:t>
            </a:r>
            <a:r>
              <a:rPr lang="ru-RU" dirty="0" smtClean="0"/>
              <a:t>.</a:t>
            </a:r>
          </a:p>
          <a:p>
            <a:endParaRPr lang="ru-RU" dirty="0"/>
          </a:p>
          <a:p>
            <a:endParaRPr lang="ru-RU" dirty="0" smtClean="0"/>
          </a:p>
          <a:p>
            <a:r>
              <a:rPr lang="ru-RU" dirty="0"/>
              <a:t>это значит, что её нужно выполнить в терминале (</a:t>
            </a:r>
            <a:r>
              <a:rPr lang="ru-RU" dirty="0" err="1"/>
              <a:t>Command</a:t>
            </a:r>
            <a:r>
              <a:rPr lang="ru-RU" dirty="0"/>
              <a:t> </a:t>
            </a:r>
            <a:r>
              <a:rPr lang="ru-RU" dirty="0" err="1"/>
              <a:t>Line</a:t>
            </a:r>
            <a:r>
              <a:rPr lang="ru-RU" dirty="0"/>
              <a:t> </a:t>
            </a:r>
            <a:r>
              <a:rPr lang="ru-RU" dirty="0" err="1"/>
              <a:t>Interface</a:t>
            </a:r>
            <a:r>
              <a:rPr lang="ru-RU" dirty="0"/>
              <a:t>, CLI), чтобы установить пакет </a:t>
            </a:r>
            <a:r>
              <a:rPr lang="ru-RU" dirty="0" err="1"/>
              <a:t>expo-font</a:t>
            </a:r>
            <a:r>
              <a:rPr lang="ru-RU" dirty="0"/>
              <a:t> в проект.</a:t>
            </a:r>
          </a:p>
          <a:p>
            <a:endParaRPr lang="ru-RU" dirty="0"/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1097280" y="3337911"/>
            <a:ext cx="8422640" cy="36933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rgbClr val="C00000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 err="1"/>
              <a:t>npm</a:t>
            </a:r>
            <a:r>
              <a:rPr lang="en-US" dirty="0"/>
              <a:t> install expo-font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042377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/>
              <a:t>Глобальные стили и </a:t>
            </a:r>
            <a:r>
              <a:rPr lang="ru-RU" dirty="0" err="1"/>
              <a:t>кастомные</a:t>
            </a:r>
            <a:r>
              <a:rPr lang="ru-RU" dirty="0"/>
              <a:t> шрифты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79388" indent="263525">
              <a:buFont typeface="Arial" panose="020B0604020202020204" pitchFamily="34" charset="0"/>
              <a:buChar char="•"/>
            </a:pPr>
            <a:r>
              <a:rPr lang="ru-RU" sz="2400" dirty="0"/>
              <a:t>Шрифты загружаются через </a:t>
            </a:r>
            <a:r>
              <a:rPr lang="en-US" sz="2400" dirty="0"/>
              <a:t>expo-font:</a:t>
            </a:r>
            <a:endParaRPr lang="ru-RU" sz="2400" dirty="0"/>
          </a:p>
          <a:p>
            <a:endParaRPr lang="ru-RU" sz="2400" dirty="0"/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1097280" y="2348741"/>
            <a:ext cx="8422640" cy="397031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rgbClr val="C00000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>
                <a:latin typeface="Arial" panose="020B0604020202020204" pitchFamily="34" charset="0"/>
              </a:rPr>
              <a:t>import { </a:t>
            </a:r>
            <a:r>
              <a:rPr lang="en-US" dirty="0" err="1">
                <a:latin typeface="Arial" panose="020B0604020202020204" pitchFamily="34" charset="0"/>
              </a:rPr>
              <a:t>useFonts</a:t>
            </a:r>
            <a:r>
              <a:rPr lang="en-US" dirty="0">
                <a:latin typeface="Arial" panose="020B0604020202020204" pitchFamily="34" charset="0"/>
              </a:rPr>
              <a:t> } from 'expo-font';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>
                <a:latin typeface="Arial" panose="020B0604020202020204" pitchFamily="34" charset="0"/>
              </a:rPr>
              <a:t>import { Text } from 'react-native';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dirty="0">
              <a:latin typeface="Arial" panose="020B0604020202020204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>
                <a:latin typeface="Arial" panose="020B0604020202020204" pitchFamily="34" charset="0"/>
              </a:rPr>
              <a:t>export default function App() {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>
                <a:latin typeface="Arial" panose="020B0604020202020204" pitchFamily="34" charset="0"/>
              </a:rPr>
              <a:t>    </a:t>
            </a:r>
            <a:r>
              <a:rPr lang="en-US" dirty="0" err="1">
                <a:latin typeface="Arial" panose="020B0604020202020204" pitchFamily="34" charset="0"/>
              </a:rPr>
              <a:t>const</a:t>
            </a:r>
            <a:r>
              <a:rPr lang="en-US" dirty="0">
                <a:latin typeface="Arial" panose="020B0604020202020204" pitchFamily="34" charset="0"/>
              </a:rPr>
              <a:t> [</a:t>
            </a:r>
            <a:r>
              <a:rPr lang="en-US" dirty="0" err="1">
                <a:latin typeface="Arial" panose="020B0604020202020204" pitchFamily="34" charset="0"/>
              </a:rPr>
              <a:t>fontsLoaded</a:t>
            </a:r>
            <a:r>
              <a:rPr lang="en-US" dirty="0">
                <a:latin typeface="Arial" panose="020B0604020202020204" pitchFamily="34" charset="0"/>
              </a:rPr>
              <a:t>] = </a:t>
            </a:r>
            <a:r>
              <a:rPr lang="en-US" dirty="0" err="1">
                <a:latin typeface="Arial" panose="020B0604020202020204" pitchFamily="34" charset="0"/>
              </a:rPr>
              <a:t>useFonts</a:t>
            </a:r>
            <a:r>
              <a:rPr lang="en-US" dirty="0">
                <a:latin typeface="Arial" panose="020B0604020202020204" pitchFamily="34" charset="0"/>
              </a:rPr>
              <a:t>({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>
                <a:latin typeface="Arial" panose="020B0604020202020204" pitchFamily="34" charset="0"/>
              </a:rPr>
              <a:t>        '</a:t>
            </a:r>
            <a:r>
              <a:rPr lang="en-US" dirty="0" err="1">
                <a:latin typeface="Arial" panose="020B0604020202020204" pitchFamily="34" charset="0"/>
              </a:rPr>
              <a:t>Roboto</a:t>
            </a:r>
            <a:r>
              <a:rPr lang="en-US" dirty="0">
                <a:latin typeface="Arial" panose="020B0604020202020204" pitchFamily="34" charset="0"/>
              </a:rPr>
              <a:t>-Bold': require('./assets/fonts/Roboto-Bold.ttf'),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>
                <a:latin typeface="Arial" panose="020B0604020202020204" pitchFamily="34" charset="0"/>
              </a:rPr>
              <a:t>    });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dirty="0">
              <a:latin typeface="Arial" panose="020B0604020202020204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>
                <a:latin typeface="Arial" panose="020B0604020202020204" pitchFamily="34" charset="0"/>
              </a:rPr>
              <a:t>    if (!</a:t>
            </a:r>
            <a:r>
              <a:rPr lang="en-US" dirty="0" err="1">
                <a:latin typeface="Arial" panose="020B0604020202020204" pitchFamily="34" charset="0"/>
              </a:rPr>
              <a:t>fontsLoaded</a:t>
            </a:r>
            <a:r>
              <a:rPr lang="en-US" dirty="0">
                <a:latin typeface="Arial" panose="020B0604020202020204" pitchFamily="34" charset="0"/>
              </a:rPr>
              <a:t>) {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>
                <a:latin typeface="Arial" panose="020B0604020202020204" pitchFamily="34" charset="0"/>
              </a:rPr>
              <a:t>        return null; // </a:t>
            </a:r>
            <a:r>
              <a:rPr lang="ru-RU" dirty="0">
                <a:latin typeface="Arial" panose="020B0604020202020204" pitchFamily="34" charset="0"/>
              </a:rPr>
              <a:t>Ожидание загрузки шрифтов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dirty="0">
                <a:latin typeface="Arial" panose="020B0604020202020204" pitchFamily="34" charset="0"/>
              </a:rPr>
              <a:t>    }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dirty="0">
              <a:latin typeface="Arial" panose="020B0604020202020204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dirty="0">
                <a:latin typeface="Arial" panose="020B0604020202020204" pitchFamily="34" charset="0"/>
              </a:rPr>
              <a:t>    </a:t>
            </a:r>
            <a:r>
              <a:rPr lang="en-US" dirty="0">
                <a:latin typeface="Arial" panose="020B0604020202020204" pitchFamily="34" charset="0"/>
              </a:rPr>
              <a:t>return &lt;Text style={{ </a:t>
            </a:r>
            <a:r>
              <a:rPr lang="en-US" dirty="0" err="1">
                <a:latin typeface="Arial" panose="020B0604020202020204" pitchFamily="34" charset="0"/>
              </a:rPr>
              <a:t>fontFamily</a:t>
            </a:r>
            <a:r>
              <a:rPr lang="en-US" dirty="0">
                <a:latin typeface="Arial" panose="020B0604020202020204" pitchFamily="34" charset="0"/>
              </a:rPr>
              <a:t>: '</a:t>
            </a:r>
            <a:r>
              <a:rPr lang="en-US" dirty="0" err="1">
                <a:latin typeface="Arial" panose="020B0604020202020204" pitchFamily="34" charset="0"/>
              </a:rPr>
              <a:t>Roboto</a:t>
            </a:r>
            <a:r>
              <a:rPr lang="en-US" dirty="0">
                <a:latin typeface="Arial" panose="020B0604020202020204" pitchFamily="34" charset="0"/>
              </a:rPr>
              <a:t>-Bold' }}&gt;</a:t>
            </a:r>
            <a:r>
              <a:rPr lang="ru-RU" dirty="0">
                <a:latin typeface="Arial" panose="020B0604020202020204" pitchFamily="34" charset="0"/>
              </a:rPr>
              <a:t>Привет, мир!&lt;/</a:t>
            </a:r>
            <a:r>
              <a:rPr lang="en-US" dirty="0">
                <a:latin typeface="Arial" panose="020B0604020202020204" pitchFamily="34" charset="0"/>
              </a:rPr>
              <a:t>Text&gt;;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>
                <a:latin typeface="Arial" panose="020B0604020202020204" pitchFamily="34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9834331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/>
              <a:t>Глобальные стили: </a:t>
            </a:r>
            <a:r>
              <a:rPr lang="en-US" dirty="0" err="1"/>
              <a:t>StyleSheet</a:t>
            </a:r>
            <a:r>
              <a:rPr lang="en-US" dirty="0"/>
              <a:t> </a:t>
            </a:r>
            <a:r>
              <a:rPr lang="en-US" dirty="0" err="1"/>
              <a:t>vs</a:t>
            </a:r>
            <a:r>
              <a:rPr lang="en-US" dirty="0"/>
              <a:t> Styled-Components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79388" indent="263525">
              <a:buFont typeface="Arial" panose="020B0604020202020204" pitchFamily="34" charset="0"/>
              <a:buChar char="•"/>
            </a:pPr>
            <a:r>
              <a:rPr lang="ru-RU" sz="2400" dirty="0"/>
              <a:t>Пример использования </a:t>
            </a:r>
            <a:r>
              <a:rPr lang="ru-RU" sz="2400" dirty="0" err="1"/>
              <a:t>StyleSheet</a:t>
            </a:r>
            <a:r>
              <a:rPr lang="ru-RU" sz="2400" dirty="0" smtClean="0"/>
              <a:t>:</a:t>
            </a:r>
            <a:endParaRPr lang="ru-RU" sz="2400" dirty="0"/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322028" y="2316329"/>
            <a:ext cx="5661329" cy="286232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rgbClr val="C00000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>
                <a:latin typeface="Arial" panose="020B0604020202020204" pitchFamily="34" charset="0"/>
              </a:rPr>
              <a:t>import { </a:t>
            </a:r>
            <a:r>
              <a:rPr lang="en-US" dirty="0" err="1">
                <a:latin typeface="Arial" panose="020B0604020202020204" pitchFamily="34" charset="0"/>
              </a:rPr>
              <a:t>StyleSheet</a:t>
            </a:r>
            <a:r>
              <a:rPr lang="en-US" dirty="0">
                <a:latin typeface="Arial" panose="020B0604020202020204" pitchFamily="34" charset="0"/>
              </a:rPr>
              <a:t>, Text, View } from 'react-native';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dirty="0">
              <a:latin typeface="Arial" panose="020B0604020202020204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>
                <a:latin typeface="Arial" panose="020B0604020202020204" pitchFamily="34" charset="0"/>
              </a:rPr>
              <a:t>export default function App() {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>
                <a:latin typeface="Arial" panose="020B0604020202020204" pitchFamily="34" charset="0"/>
              </a:rPr>
              <a:t>    return (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>
                <a:latin typeface="Arial" panose="020B0604020202020204" pitchFamily="34" charset="0"/>
              </a:rPr>
              <a:t>        &lt;View style={</a:t>
            </a:r>
            <a:r>
              <a:rPr lang="en-US" dirty="0" err="1">
                <a:latin typeface="Arial" panose="020B0604020202020204" pitchFamily="34" charset="0"/>
              </a:rPr>
              <a:t>styles.container</a:t>
            </a:r>
            <a:r>
              <a:rPr lang="en-US" dirty="0">
                <a:latin typeface="Arial" panose="020B0604020202020204" pitchFamily="34" charset="0"/>
              </a:rPr>
              <a:t>}&gt;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>
                <a:latin typeface="Arial" panose="020B0604020202020204" pitchFamily="34" charset="0"/>
              </a:rPr>
              <a:t>            &lt;Text style={</a:t>
            </a:r>
            <a:r>
              <a:rPr lang="en-US" dirty="0" err="1">
                <a:latin typeface="Arial" panose="020B0604020202020204" pitchFamily="34" charset="0"/>
              </a:rPr>
              <a:t>styles.title</a:t>
            </a:r>
            <a:r>
              <a:rPr lang="en-US" dirty="0">
                <a:latin typeface="Arial" panose="020B0604020202020204" pitchFamily="34" charset="0"/>
              </a:rPr>
              <a:t>}&gt;</a:t>
            </a:r>
            <a:r>
              <a:rPr lang="ru-RU" dirty="0">
                <a:latin typeface="Arial" panose="020B0604020202020204" pitchFamily="34" charset="0"/>
              </a:rPr>
              <a:t>Новости&lt;/</a:t>
            </a:r>
            <a:r>
              <a:rPr lang="en-US" dirty="0">
                <a:latin typeface="Arial" panose="020B0604020202020204" pitchFamily="34" charset="0"/>
              </a:rPr>
              <a:t>Text&gt;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>
                <a:latin typeface="Arial" panose="020B0604020202020204" pitchFamily="34" charset="0"/>
              </a:rPr>
              <a:t>        &lt;/View&gt;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>
                <a:latin typeface="Arial" panose="020B0604020202020204" pitchFamily="34" charset="0"/>
              </a:rPr>
              <a:t>    );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>
                <a:latin typeface="Arial" panose="020B0604020202020204" pitchFamily="34" charset="0"/>
              </a:rPr>
              <a:t>}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dirty="0">
              <a:latin typeface="Arial" panose="020B0604020202020204" pitchFamily="34" charset="0"/>
            </a:endParaRPr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6269603" y="3073649"/>
            <a:ext cx="5661329" cy="369331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rgbClr val="C00000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dirty="0">
              <a:latin typeface="Arial" panose="020B0604020202020204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 err="1">
                <a:latin typeface="Arial" panose="020B0604020202020204" pitchFamily="34" charset="0"/>
              </a:rPr>
              <a:t>const</a:t>
            </a:r>
            <a:r>
              <a:rPr lang="en-US" dirty="0">
                <a:latin typeface="Arial" panose="020B0604020202020204" pitchFamily="34" charset="0"/>
              </a:rPr>
              <a:t> styles = </a:t>
            </a:r>
            <a:r>
              <a:rPr lang="en-US" dirty="0" err="1">
                <a:latin typeface="Arial" panose="020B0604020202020204" pitchFamily="34" charset="0"/>
              </a:rPr>
              <a:t>StyleSheet.create</a:t>
            </a:r>
            <a:r>
              <a:rPr lang="en-US" dirty="0">
                <a:latin typeface="Arial" panose="020B0604020202020204" pitchFamily="34" charset="0"/>
              </a:rPr>
              <a:t>({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>
                <a:latin typeface="Arial" panose="020B0604020202020204" pitchFamily="34" charset="0"/>
              </a:rPr>
              <a:t>    container: {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>
                <a:latin typeface="Arial" panose="020B0604020202020204" pitchFamily="34" charset="0"/>
              </a:rPr>
              <a:t>        flex: 1,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>
                <a:latin typeface="Arial" panose="020B0604020202020204" pitchFamily="34" charset="0"/>
              </a:rPr>
              <a:t>        </a:t>
            </a:r>
            <a:r>
              <a:rPr lang="en-US" dirty="0" err="1">
                <a:latin typeface="Arial" panose="020B0604020202020204" pitchFamily="34" charset="0"/>
              </a:rPr>
              <a:t>backgroundColor</a:t>
            </a:r>
            <a:r>
              <a:rPr lang="en-US" dirty="0">
                <a:latin typeface="Arial" panose="020B0604020202020204" pitchFamily="34" charset="0"/>
              </a:rPr>
              <a:t>: '#</a:t>
            </a:r>
            <a:r>
              <a:rPr lang="en-US" dirty="0" err="1">
                <a:latin typeface="Arial" panose="020B0604020202020204" pitchFamily="34" charset="0"/>
              </a:rPr>
              <a:t>fff</a:t>
            </a:r>
            <a:r>
              <a:rPr lang="en-US" dirty="0">
                <a:latin typeface="Arial" panose="020B0604020202020204" pitchFamily="34" charset="0"/>
              </a:rPr>
              <a:t>',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>
                <a:latin typeface="Arial" panose="020B0604020202020204" pitchFamily="34" charset="0"/>
              </a:rPr>
              <a:t>        </a:t>
            </a:r>
            <a:r>
              <a:rPr lang="en-US" dirty="0" err="1">
                <a:latin typeface="Arial" panose="020B0604020202020204" pitchFamily="34" charset="0"/>
              </a:rPr>
              <a:t>alignItems</a:t>
            </a:r>
            <a:r>
              <a:rPr lang="en-US" dirty="0">
                <a:latin typeface="Arial" panose="020B0604020202020204" pitchFamily="34" charset="0"/>
              </a:rPr>
              <a:t>: 'center',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>
                <a:latin typeface="Arial" panose="020B0604020202020204" pitchFamily="34" charset="0"/>
              </a:rPr>
              <a:t>        </a:t>
            </a:r>
            <a:r>
              <a:rPr lang="en-US" dirty="0" err="1">
                <a:latin typeface="Arial" panose="020B0604020202020204" pitchFamily="34" charset="0"/>
              </a:rPr>
              <a:t>justifyContent</a:t>
            </a:r>
            <a:r>
              <a:rPr lang="en-US" dirty="0">
                <a:latin typeface="Arial" panose="020B0604020202020204" pitchFamily="34" charset="0"/>
              </a:rPr>
              <a:t>: 'center',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>
                <a:latin typeface="Arial" panose="020B0604020202020204" pitchFamily="34" charset="0"/>
              </a:rPr>
              <a:t>    },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>
                <a:latin typeface="Arial" panose="020B0604020202020204" pitchFamily="34" charset="0"/>
              </a:rPr>
              <a:t>    title: {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>
                <a:latin typeface="Arial" panose="020B0604020202020204" pitchFamily="34" charset="0"/>
              </a:rPr>
              <a:t>        </a:t>
            </a:r>
            <a:r>
              <a:rPr lang="en-US" dirty="0" err="1">
                <a:latin typeface="Arial" panose="020B0604020202020204" pitchFamily="34" charset="0"/>
              </a:rPr>
              <a:t>fontSize</a:t>
            </a:r>
            <a:r>
              <a:rPr lang="en-US" dirty="0">
                <a:latin typeface="Arial" panose="020B0604020202020204" pitchFamily="34" charset="0"/>
              </a:rPr>
              <a:t>: 24,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>
                <a:latin typeface="Arial" panose="020B0604020202020204" pitchFamily="34" charset="0"/>
              </a:rPr>
              <a:t>        </a:t>
            </a:r>
            <a:r>
              <a:rPr lang="en-US" dirty="0" err="1">
                <a:latin typeface="Arial" panose="020B0604020202020204" pitchFamily="34" charset="0"/>
              </a:rPr>
              <a:t>fontWeight</a:t>
            </a:r>
            <a:r>
              <a:rPr lang="en-US" dirty="0">
                <a:latin typeface="Arial" panose="020B0604020202020204" pitchFamily="34" charset="0"/>
              </a:rPr>
              <a:t>: 'bold',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>
                <a:latin typeface="Arial" panose="020B0604020202020204" pitchFamily="34" charset="0"/>
              </a:rPr>
              <a:t>    },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>
                <a:latin typeface="Arial" panose="020B0604020202020204" pitchFamily="34" charset="0"/>
              </a:rPr>
              <a:t>});</a:t>
            </a:r>
          </a:p>
        </p:txBody>
      </p:sp>
    </p:spTree>
    <p:extLst>
      <p:ext uri="{BB962C8B-B14F-4D97-AF65-F5344CB8AC3E}">
        <p14:creationId xmlns:p14="http://schemas.microsoft.com/office/powerpoint/2010/main" val="42548451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/>
              <a:t>Глобальные стили: </a:t>
            </a:r>
            <a:r>
              <a:rPr lang="en-US" dirty="0" err="1"/>
              <a:t>StyleSheet</a:t>
            </a:r>
            <a:r>
              <a:rPr lang="en-US" dirty="0"/>
              <a:t> </a:t>
            </a:r>
            <a:r>
              <a:rPr lang="en-US" dirty="0" err="1"/>
              <a:t>vs</a:t>
            </a:r>
            <a:r>
              <a:rPr lang="en-US" dirty="0"/>
              <a:t> Styled-Components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79388" indent="263525">
              <a:buFont typeface="Arial" panose="020B0604020202020204" pitchFamily="34" charset="0"/>
              <a:buChar char="•"/>
            </a:pPr>
            <a:r>
              <a:rPr lang="ru-RU" sz="2400" dirty="0"/>
              <a:t>Пример использования </a:t>
            </a:r>
            <a:r>
              <a:rPr lang="ru-RU" sz="2400" dirty="0" err="1"/>
              <a:t>styled-components</a:t>
            </a:r>
            <a:r>
              <a:rPr lang="ru-RU" sz="2400" dirty="0" smtClean="0"/>
              <a:t>:</a:t>
            </a:r>
            <a:endParaRPr lang="ru-RU" sz="2400" dirty="0"/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322028" y="2454828"/>
            <a:ext cx="5661329" cy="258532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rgbClr val="C00000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>
                <a:latin typeface="Arial" panose="020B0604020202020204" pitchFamily="34" charset="0"/>
              </a:rPr>
              <a:t>import styled from 'styled-components/native';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dirty="0">
              <a:latin typeface="Arial" panose="020B0604020202020204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 err="1">
                <a:latin typeface="Arial" panose="020B0604020202020204" pitchFamily="34" charset="0"/>
              </a:rPr>
              <a:t>const</a:t>
            </a:r>
            <a:r>
              <a:rPr lang="en-US" dirty="0">
                <a:latin typeface="Arial" panose="020B0604020202020204" pitchFamily="34" charset="0"/>
              </a:rPr>
              <a:t> Container = </a:t>
            </a:r>
            <a:r>
              <a:rPr lang="en-US" dirty="0" err="1" smtClean="0">
                <a:latin typeface="Arial" panose="020B0604020202020204" pitchFamily="34" charset="0"/>
              </a:rPr>
              <a:t>styled.View</a:t>
            </a:r>
            <a:endParaRPr lang="en-US" dirty="0">
              <a:latin typeface="Arial" panose="020B0604020202020204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>
                <a:latin typeface="Arial" panose="020B0604020202020204" pitchFamily="34" charset="0"/>
              </a:rPr>
              <a:t>    flex: 1;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>
                <a:latin typeface="Arial" panose="020B0604020202020204" pitchFamily="34" charset="0"/>
              </a:rPr>
              <a:t>    background-color: white;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>
                <a:latin typeface="Arial" panose="020B0604020202020204" pitchFamily="34" charset="0"/>
              </a:rPr>
              <a:t>    align-items: center;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>
                <a:latin typeface="Arial" panose="020B0604020202020204" pitchFamily="34" charset="0"/>
              </a:rPr>
              <a:t>    justify-content: center;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 smtClean="0">
                <a:latin typeface="Arial" panose="020B0604020202020204" pitchFamily="34" charset="0"/>
              </a:rPr>
              <a:t>;</a:t>
            </a:r>
            <a:endParaRPr lang="en-US" dirty="0">
              <a:latin typeface="Arial" panose="020B0604020202020204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dirty="0">
              <a:latin typeface="Arial" panose="020B0604020202020204" pitchFamily="34" charset="0"/>
            </a:endParaRPr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6269603" y="3212148"/>
            <a:ext cx="5661329" cy="341632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rgbClr val="C00000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 err="1">
                <a:latin typeface="Arial" panose="020B0604020202020204" pitchFamily="34" charset="0"/>
              </a:rPr>
              <a:t>const</a:t>
            </a:r>
            <a:r>
              <a:rPr lang="en-US" dirty="0">
                <a:latin typeface="Arial" panose="020B0604020202020204" pitchFamily="34" charset="0"/>
              </a:rPr>
              <a:t> Title = </a:t>
            </a:r>
            <a:r>
              <a:rPr lang="en-US" dirty="0" err="1" smtClean="0">
                <a:latin typeface="Arial" panose="020B0604020202020204" pitchFamily="34" charset="0"/>
              </a:rPr>
              <a:t>styled.Text</a:t>
            </a:r>
            <a:endParaRPr lang="en-US" dirty="0">
              <a:latin typeface="Arial" panose="020B0604020202020204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>
                <a:latin typeface="Arial" panose="020B0604020202020204" pitchFamily="34" charset="0"/>
              </a:rPr>
              <a:t>    font-size: 24px;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>
                <a:latin typeface="Arial" panose="020B0604020202020204" pitchFamily="34" charset="0"/>
              </a:rPr>
              <a:t>    font-weight: bold</a:t>
            </a:r>
            <a:r>
              <a:rPr lang="en-US" dirty="0" smtClean="0">
                <a:latin typeface="Arial" panose="020B0604020202020204" pitchFamily="34" charset="0"/>
              </a:rPr>
              <a:t>;</a:t>
            </a:r>
            <a:endParaRPr lang="ru-RU" dirty="0" smtClean="0">
              <a:latin typeface="Arial" panose="020B0604020202020204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 smtClean="0">
                <a:latin typeface="Arial" panose="020B0604020202020204" pitchFamily="34" charset="0"/>
              </a:rPr>
              <a:t>;</a:t>
            </a:r>
            <a:endParaRPr lang="en-US" dirty="0">
              <a:latin typeface="Arial" panose="020B0604020202020204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dirty="0">
              <a:latin typeface="Arial" panose="020B0604020202020204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>
                <a:latin typeface="Arial" panose="020B0604020202020204" pitchFamily="34" charset="0"/>
              </a:rPr>
              <a:t>export default function App() {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>
                <a:latin typeface="Arial" panose="020B0604020202020204" pitchFamily="34" charset="0"/>
              </a:rPr>
              <a:t>    return (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>
                <a:latin typeface="Arial" panose="020B0604020202020204" pitchFamily="34" charset="0"/>
              </a:rPr>
              <a:t>        &lt;Container&gt;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>
                <a:latin typeface="Arial" panose="020B0604020202020204" pitchFamily="34" charset="0"/>
              </a:rPr>
              <a:t>            &lt;Title&gt;</a:t>
            </a:r>
            <a:r>
              <a:rPr lang="ru-RU" dirty="0">
                <a:latin typeface="Arial" panose="020B0604020202020204" pitchFamily="34" charset="0"/>
              </a:rPr>
              <a:t>Новости&lt;/</a:t>
            </a:r>
            <a:r>
              <a:rPr lang="en-US" dirty="0">
                <a:latin typeface="Arial" panose="020B0604020202020204" pitchFamily="34" charset="0"/>
              </a:rPr>
              <a:t>Title&gt;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>
                <a:latin typeface="Arial" panose="020B0604020202020204" pitchFamily="34" charset="0"/>
              </a:rPr>
              <a:t>        &lt;/Container&gt;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>
                <a:latin typeface="Arial" panose="020B0604020202020204" pitchFamily="34" charset="0"/>
              </a:rPr>
              <a:t>    );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>
                <a:latin typeface="Arial" panose="020B0604020202020204" pitchFamily="34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25867740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Ретро">
  <a:themeElements>
    <a:clrScheme name="Ретро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Ретро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Ретро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416</TotalTime>
  <Words>1435</Words>
  <Application>Microsoft Office PowerPoint</Application>
  <PresentationFormat>Широкоэкранный</PresentationFormat>
  <Paragraphs>294</Paragraphs>
  <Slides>17</Slides>
  <Notes>4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21" baseType="lpstr">
      <vt:lpstr>Arial</vt:lpstr>
      <vt:lpstr>Calibri</vt:lpstr>
      <vt:lpstr>Calibri Light</vt:lpstr>
      <vt:lpstr>Ретро</vt:lpstr>
      <vt:lpstr>Мобильные  технологии:  Новостное приложение. Старт разработки.</vt:lpstr>
      <vt:lpstr>План</vt:lpstr>
      <vt:lpstr>Обзор проекта</vt:lpstr>
      <vt:lpstr>Структура проекта</vt:lpstr>
      <vt:lpstr>Презентация PowerPoint</vt:lpstr>
      <vt:lpstr>Что такое Bash?</vt:lpstr>
      <vt:lpstr>Глобальные стили и кастомные шрифты</vt:lpstr>
      <vt:lpstr>Глобальные стили: StyleSheet vs Styled-Components</vt:lpstr>
      <vt:lpstr>Глобальные стили: StyleSheet vs Styled-Components</vt:lpstr>
      <vt:lpstr>Создание первых экранов</vt:lpstr>
      <vt:lpstr>Создание первых экранов</vt:lpstr>
      <vt:lpstr>Что нужно для работы кода?</vt:lpstr>
      <vt:lpstr>Полный рабочий код приложения</vt:lpstr>
      <vt:lpstr>Полный рабочий код приложения</vt:lpstr>
      <vt:lpstr>Полный рабочий код приложения</vt:lpstr>
      <vt:lpstr>Полный рабочий код приложения</vt:lpstr>
      <vt:lpstr>Результат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Мобильные  технологии: лекция 3</dc:title>
  <dc:creator>Жоламан</dc:creator>
  <cp:lastModifiedBy>Жоламан</cp:lastModifiedBy>
  <cp:revision>33</cp:revision>
  <dcterms:created xsi:type="dcterms:W3CDTF">2025-02-04T05:16:46Z</dcterms:created>
  <dcterms:modified xsi:type="dcterms:W3CDTF">2025-02-25T08:29:49Z</dcterms:modified>
</cp:coreProperties>
</file>